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7" r:id="rId3"/>
    <p:sldId id="273" r:id="rId4"/>
    <p:sldId id="274" r:id="rId5"/>
    <p:sldId id="367" r:id="rId6"/>
    <p:sldId id="275" r:id="rId7"/>
    <p:sldId id="276" r:id="rId8"/>
    <p:sldId id="281" r:id="rId9"/>
    <p:sldId id="304" r:id="rId10"/>
    <p:sldId id="305" r:id="rId11"/>
    <p:sldId id="297" r:id="rId12"/>
    <p:sldId id="306" r:id="rId13"/>
    <p:sldId id="308" r:id="rId14"/>
    <p:sldId id="423" r:id="rId15"/>
    <p:sldId id="388" r:id="rId16"/>
    <p:sldId id="390" r:id="rId17"/>
    <p:sldId id="389" r:id="rId18"/>
    <p:sldId id="391" r:id="rId19"/>
    <p:sldId id="392" r:id="rId20"/>
    <p:sldId id="393" r:id="rId21"/>
    <p:sldId id="416" r:id="rId22"/>
    <p:sldId id="417" r:id="rId23"/>
    <p:sldId id="418" r:id="rId24"/>
    <p:sldId id="258" r:id="rId25"/>
    <p:sldId id="386" r:id="rId26"/>
    <p:sldId id="387" r:id="rId27"/>
    <p:sldId id="259" r:id="rId28"/>
    <p:sldId id="368" r:id="rId29"/>
    <p:sldId id="399" r:id="rId30"/>
    <p:sldId id="369" r:id="rId31"/>
    <p:sldId id="370" r:id="rId32"/>
    <p:sldId id="371" r:id="rId33"/>
    <p:sldId id="372" r:id="rId34"/>
    <p:sldId id="373" r:id="rId35"/>
    <p:sldId id="380" r:id="rId36"/>
    <p:sldId id="383" r:id="rId37"/>
    <p:sldId id="381" r:id="rId38"/>
    <p:sldId id="384" r:id="rId39"/>
    <p:sldId id="385" r:id="rId40"/>
    <p:sldId id="394" r:id="rId41"/>
    <p:sldId id="424" r:id="rId42"/>
    <p:sldId id="425" r:id="rId43"/>
    <p:sldId id="426" r:id="rId44"/>
    <p:sldId id="419" r:id="rId45"/>
    <p:sldId id="382" r:id="rId46"/>
    <p:sldId id="395" r:id="rId47"/>
    <p:sldId id="397" r:id="rId48"/>
    <p:sldId id="400" r:id="rId49"/>
    <p:sldId id="422" r:id="rId50"/>
    <p:sldId id="401" r:id="rId51"/>
    <p:sldId id="402" r:id="rId52"/>
    <p:sldId id="396" r:id="rId53"/>
    <p:sldId id="404" r:id="rId54"/>
    <p:sldId id="403" r:id="rId55"/>
    <p:sldId id="420" r:id="rId56"/>
    <p:sldId id="406" r:id="rId57"/>
    <p:sldId id="405" r:id="rId58"/>
    <p:sldId id="407" r:id="rId59"/>
    <p:sldId id="421" r:id="rId60"/>
    <p:sldId id="411" r:id="rId61"/>
    <p:sldId id="412" r:id="rId62"/>
    <p:sldId id="415" r:id="rId63"/>
    <p:sldId id="413" r:id="rId64"/>
    <p:sldId id="414" r:id="rId65"/>
    <p:sldId id="40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9FACD-D403-FF48-BAD7-F5CB76FD23D3}" v="186" dt="2022-10-30T15:30:45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1"/>
    <p:restoredTop sz="96315"/>
  </p:normalViewPr>
  <p:slideViewPr>
    <p:cSldViewPr snapToGrid="0">
      <p:cViewPr varScale="1">
        <p:scale>
          <a:sx n="153" d="100"/>
          <a:sy n="153" d="100"/>
        </p:scale>
        <p:origin x="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76E9FACD-D403-FF48-BAD7-F5CB76FD23D3}"/>
    <pc:docChg chg="undo custSel addSld delSld modSld sldOrd">
      <pc:chgData name="Simon Prince" userId="fcc015fbc7a3e533" providerId="LiveId" clId="{76E9FACD-D403-FF48-BAD7-F5CB76FD23D3}" dt="2022-11-02T14:35:19.819" v="2548" actId="20578"/>
      <pc:docMkLst>
        <pc:docMk/>
      </pc:docMkLst>
      <pc:sldChg chg="addSp delSp modSp mod">
        <pc:chgData name="Simon Prince" userId="fcc015fbc7a3e533" providerId="LiveId" clId="{76E9FACD-D403-FF48-BAD7-F5CB76FD23D3}" dt="2022-10-23T18:46:18.761" v="83" actId="732"/>
        <pc:sldMkLst>
          <pc:docMk/>
          <pc:sldMk cId="3655154248" sldId="258"/>
        </pc:sldMkLst>
        <pc:picChg chg="add mod modCrop">
          <ac:chgData name="Simon Prince" userId="fcc015fbc7a3e533" providerId="LiveId" clId="{76E9FACD-D403-FF48-BAD7-F5CB76FD23D3}" dt="2022-10-23T18:46:18.761" v="83" actId="732"/>
          <ac:picMkLst>
            <pc:docMk/>
            <pc:sldMk cId="3655154248" sldId="258"/>
            <ac:picMk id="3" creationId="{FDD8CAF9-5EE8-3D50-042D-51D3AEBA2B39}"/>
          </ac:picMkLst>
        </pc:picChg>
        <pc:picChg chg="del">
          <ac:chgData name="Simon Prince" userId="fcc015fbc7a3e533" providerId="LiveId" clId="{76E9FACD-D403-FF48-BAD7-F5CB76FD23D3}" dt="2022-10-23T18:46:08.412" v="80" actId="478"/>
          <ac:picMkLst>
            <pc:docMk/>
            <pc:sldMk cId="3655154248" sldId="258"/>
            <ac:picMk id="12" creationId="{F0EA2096-AD0F-844C-3716-D879CA89A51D}"/>
          </ac:picMkLst>
        </pc:picChg>
      </pc:sldChg>
      <pc:sldChg chg="addSp delSp modSp mod">
        <pc:chgData name="Simon Prince" userId="fcc015fbc7a3e533" providerId="LiveId" clId="{76E9FACD-D403-FF48-BAD7-F5CB76FD23D3}" dt="2022-10-23T18:45:48.125" v="74" actId="732"/>
        <pc:sldMkLst>
          <pc:docMk/>
          <pc:sldMk cId="3807633994" sldId="259"/>
        </pc:sldMkLst>
        <pc:picChg chg="add mod modCrop">
          <ac:chgData name="Simon Prince" userId="fcc015fbc7a3e533" providerId="LiveId" clId="{76E9FACD-D403-FF48-BAD7-F5CB76FD23D3}" dt="2022-10-23T18:45:48.125" v="74" actId="732"/>
          <ac:picMkLst>
            <pc:docMk/>
            <pc:sldMk cId="3807633994" sldId="259"/>
            <ac:picMk id="2" creationId="{E329B57B-B012-E7B5-37E9-437BD0617636}"/>
          </ac:picMkLst>
        </pc:picChg>
        <pc:picChg chg="del">
          <ac:chgData name="Simon Prince" userId="fcc015fbc7a3e533" providerId="LiveId" clId="{76E9FACD-D403-FF48-BAD7-F5CB76FD23D3}" dt="2022-10-23T18:45:41.802" v="72" actId="478"/>
          <ac:picMkLst>
            <pc:docMk/>
            <pc:sldMk cId="3807633994" sldId="259"/>
            <ac:picMk id="11" creationId="{ACDD0FA3-98A5-15BA-6931-FA21F6BE628B}"/>
          </ac:picMkLst>
        </pc:picChg>
      </pc:sldChg>
      <pc:sldChg chg="addSp delSp modSp mod">
        <pc:chgData name="Simon Prince" userId="fcc015fbc7a3e533" providerId="LiveId" clId="{76E9FACD-D403-FF48-BAD7-F5CB76FD23D3}" dt="2022-10-23T19:31:19.700" v="2046" actId="207"/>
        <pc:sldMkLst>
          <pc:docMk/>
          <pc:sldMk cId="210294814" sldId="368"/>
        </pc:sldMkLst>
        <pc:spChg chg="del">
          <ac:chgData name="Simon Prince" userId="fcc015fbc7a3e533" providerId="LiveId" clId="{76E9FACD-D403-FF48-BAD7-F5CB76FD23D3}" dt="2022-10-23T18:46:48.167" v="86" actId="478"/>
          <ac:spMkLst>
            <pc:docMk/>
            <pc:sldMk cId="210294814" sldId="368"/>
            <ac:spMk id="6" creationId="{885BB2D5-C34E-2952-BA23-3CB93E456FF4}"/>
          </ac:spMkLst>
        </pc:spChg>
        <pc:spChg chg="mod">
          <ac:chgData name="Simon Prince" userId="fcc015fbc7a3e533" providerId="LiveId" clId="{76E9FACD-D403-FF48-BAD7-F5CB76FD23D3}" dt="2022-10-23T19:31:19.700" v="2046" actId="207"/>
          <ac:spMkLst>
            <pc:docMk/>
            <pc:sldMk cId="210294814" sldId="368"/>
            <ac:spMk id="9" creationId="{75948E10-C4DE-A4B6-62C4-48EF8FCDC99A}"/>
          </ac:spMkLst>
        </pc:spChg>
        <pc:picChg chg="add del mod modCrop">
          <ac:chgData name="Simon Prince" userId="fcc015fbc7a3e533" providerId="LiveId" clId="{76E9FACD-D403-FF48-BAD7-F5CB76FD23D3}" dt="2022-10-23T18:45:34.397" v="70" actId="478"/>
          <ac:picMkLst>
            <pc:docMk/>
            <pc:sldMk cId="210294814" sldId="368"/>
            <ac:picMk id="2" creationId="{AD895261-E2BB-E11E-3CE2-E677BB8B2177}"/>
          </ac:picMkLst>
        </pc:picChg>
        <pc:picChg chg="add mod modCrop">
          <ac:chgData name="Simon Prince" userId="fcc015fbc7a3e533" providerId="LiveId" clId="{76E9FACD-D403-FF48-BAD7-F5CB76FD23D3}" dt="2022-10-23T18:45:32.328" v="69" actId="167"/>
          <ac:picMkLst>
            <pc:docMk/>
            <pc:sldMk cId="210294814" sldId="368"/>
            <ac:picMk id="3" creationId="{79BC8F67-6F62-5504-3E42-EFC85C7FB4D3}"/>
          </ac:picMkLst>
        </pc:picChg>
        <pc:picChg chg="del">
          <ac:chgData name="Simon Prince" userId="fcc015fbc7a3e533" providerId="LiveId" clId="{76E9FACD-D403-FF48-BAD7-F5CB76FD23D3}" dt="2022-10-23T18:44:39.498" v="62" actId="478"/>
          <ac:picMkLst>
            <pc:docMk/>
            <pc:sldMk cId="210294814" sldId="368"/>
            <ac:picMk id="12" creationId="{C8A1F7C2-E5EA-5158-EF91-730C5F0D410C}"/>
          </ac:picMkLst>
        </pc:picChg>
      </pc:sldChg>
      <pc:sldChg chg="addSp delSp modSp add del mod">
        <pc:chgData name="Simon Prince" userId="fcc015fbc7a3e533" providerId="LiveId" clId="{76E9FACD-D403-FF48-BAD7-F5CB76FD23D3}" dt="2022-10-23T18:44:23.725" v="60"/>
        <pc:sldMkLst>
          <pc:docMk/>
          <pc:sldMk cId="601507026" sldId="369"/>
        </pc:sldMkLst>
        <pc:picChg chg="add del mod">
          <ac:chgData name="Simon Prince" userId="fcc015fbc7a3e533" providerId="LiveId" clId="{76E9FACD-D403-FF48-BAD7-F5CB76FD23D3}" dt="2022-10-23T18:44:23.351" v="59" actId="478"/>
          <ac:picMkLst>
            <pc:docMk/>
            <pc:sldMk cId="601507026" sldId="369"/>
            <ac:picMk id="2" creationId="{DEFA0B84-1CDF-ECC8-BBDE-BEAF7031E055}"/>
          </ac:picMkLst>
        </pc:picChg>
        <pc:picChg chg="add mod">
          <ac:chgData name="Simon Prince" userId="fcc015fbc7a3e533" providerId="LiveId" clId="{76E9FACD-D403-FF48-BAD7-F5CB76FD23D3}" dt="2022-10-23T18:44:23.725" v="60"/>
          <ac:picMkLst>
            <pc:docMk/>
            <pc:sldMk cId="601507026" sldId="369"/>
            <ac:picMk id="3" creationId="{3A14FC9C-D89D-59B7-CE4F-0B623FACCC28}"/>
          </ac:picMkLst>
        </pc:picChg>
        <pc:picChg chg="del">
          <ac:chgData name="Simon Prince" userId="fcc015fbc7a3e533" providerId="LiveId" clId="{76E9FACD-D403-FF48-BAD7-F5CB76FD23D3}" dt="2022-10-23T18:43:56.603" v="54" actId="478"/>
          <ac:picMkLst>
            <pc:docMk/>
            <pc:sldMk cId="601507026" sldId="369"/>
            <ac:picMk id="14" creationId="{93C15322-FA68-AAD3-0180-8ACA9949612C}"/>
          </ac:picMkLst>
        </pc:picChg>
      </pc:sldChg>
      <pc:sldChg chg="addSp delSp modSp mod">
        <pc:chgData name="Simon Prince" userId="fcc015fbc7a3e533" providerId="LiveId" clId="{76E9FACD-D403-FF48-BAD7-F5CB76FD23D3}" dt="2022-10-23T18:43:37.887" v="52" actId="732"/>
        <pc:sldMkLst>
          <pc:docMk/>
          <pc:sldMk cId="3430605976" sldId="370"/>
        </pc:sldMkLst>
        <pc:picChg chg="add mod modCrop">
          <ac:chgData name="Simon Prince" userId="fcc015fbc7a3e533" providerId="LiveId" clId="{76E9FACD-D403-FF48-BAD7-F5CB76FD23D3}" dt="2022-10-23T18:43:37.887" v="52" actId="732"/>
          <ac:picMkLst>
            <pc:docMk/>
            <pc:sldMk cId="3430605976" sldId="370"/>
            <ac:picMk id="2" creationId="{EA2AB72F-BE3A-1C18-05E2-60F4F4EE324E}"/>
          </ac:picMkLst>
        </pc:picChg>
        <pc:picChg chg="del">
          <ac:chgData name="Simon Prince" userId="fcc015fbc7a3e533" providerId="LiveId" clId="{76E9FACD-D403-FF48-BAD7-F5CB76FD23D3}" dt="2022-10-23T18:43:26.877" v="50" actId="478"/>
          <ac:picMkLst>
            <pc:docMk/>
            <pc:sldMk cId="3430605976" sldId="370"/>
            <ac:picMk id="15" creationId="{48C848AD-02ED-4639-8019-92A13655746E}"/>
          </ac:picMkLst>
        </pc:picChg>
      </pc:sldChg>
      <pc:sldChg chg="addSp delSp modSp mod">
        <pc:chgData name="Simon Prince" userId="fcc015fbc7a3e533" providerId="LiveId" clId="{76E9FACD-D403-FF48-BAD7-F5CB76FD23D3}" dt="2022-10-23T18:43:12.030" v="48" actId="732"/>
        <pc:sldMkLst>
          <pc:docMk/>
          <pc:sldMk cId="285863011" sldId="371"/>
        </pc:sldMkLst>
        <pc:picChg chg="add mod modCrop">
          <ac:chgData name="Simon Prince" userId="fcc015fbc7a3e533" providerId="LiveId" clId="{76E9FACD-D403-FF48-BAD7-F5CB76FD23D3}" dt="2022-10-23T18:43:12.030" v="48" actId="732"/>
          <ac:picMkLst>
            <pc:docMk/>
            <pc:sldMk cId="285863011" sldId="371"/>
            <ac:picMk id="2" creationId="{6D34A3EC-2823-F9FB-7A97-5844972296D1}"/>
          </ac:picMkLst>
        </pc:picChg>
        <pc:picChg chg="del">
          <ac:chgData name="Simon Prince" userId="fcc015fbc7a3e533" providerId="LiveId" clId="{76E9FACD-D403-FF48-BAD7-F5CB76FD23D3}" dt="2022-10-23T18:43:05.047" v="46" actId="478"/>
          <ac:picMkLst>
            <pc:docMk/>
            <pc:sldMk cId="285863011" sldId="371"/>
            <ac:picMk id="16" creationId="{CE9D3877-2B8F-9BD7-6C8F-456DE664E2D1}"/>
          </ac:picMkLst>
        </pc:picChg>
      </pc:sldChg>
      <pc:sldChg chg="addSp delSp modSp mod">
        <pc:chgData name="Simon Prince" userId="fcc015fbc7a3e533" providerId="LiveId" clId="{76E9FACD-D403-FF48-BAD7-F5CB76FD23D3}" dt="2022-10-23T18:42:52.548" v="44"/>
        <pc:sldMkLst>
          <pc:docMk/>
          <pc:sldMk cId="3252073720" sldId="372"/>
        </pc:sldMkLst>
        <pc:picChg chg="add mod">
          <ac:chgData name="Simon Prince" userId="fcc015fbc7a3e533" providerId="LiveId" clId="{76E9FACD-D403-FF48-BAD7-F5CB76FD23D3}" dt="2022-10-23T18:42:52.548" v="44"/>
          <ac:picMkLst>
            <pc:docMk/>
            <pc:sldMk cId="3252073720" sldId="372"/>
            <ac:picMk id="2" creationId="{1DED26D8-1752-1816-95B8-64422C0B3AD3}"/>
          </ac:picMkLst>
        </pc:picChg>
        <pc:picChg chg="del">
          <ac:chgData name="Simon Prince" userId="fcc015fbc7a3e533" providerId="LiveId" clId="{76E9FACD-D403-FF48-BAD7-F5CB76FD23D3}" dt="2022-10-23T18:42:52.022" v="43" actId="478"/>
          <ac:picMkLst>
            <pc:docMk/>
            <pc:sldMk cId="3252073720" sldId="372"/>
            <ac:picMk id="18" creationId="{07E95312-9EFA-94C5-7932-E094E933A156}"/>
          </ac:picMkLst>
        </pc:picChg>
      </pc:sldChg>
      <pc:sldChg chg="addSp delSp modSp mod">
        <pc:chgData name="Simon Prince" userId="fcc015fbc7a3e533" providerId="LiveId" clId="{76E9FACD-D403-FF48-BAD7-F5CB76FD23D3}" dt="2022-10-23T18:42:37.386" v="41"/>
        <pc:sldMkLst>
          <pc:docMk/>
          <pc:sldMk cId="3906460750" sldId="373"/>
        </pc:sldMkLst>
        <pc:picChg chg="add mod">
          <ac:chgData name="Simon Prince" userId="fcc015fbc7a3e533" providerId="LiveId" clId="{76E9FACD-D403-FF48-BAD7-F5CB76FD23D3}" dt="2022-10-23T18:42:37.386" v="41"/>
          <ac:picMkLst>
            <pc:docMk/>
            <pc:sldMk cId="3906460750" sldId="373"/>
            <ac:picMk id="2" creationId="{5327D791-BC83-14DD-6B2C-1EB6C9EA269A}"/>
          </ac:picMkLst>
        </pc:picChg>
        <pc:picChg chg="del">
          <ac:chgData name="Simon Prince" userId="fcc015fbc7a3e533" providerId="LiveId" clId="{76E9FACD-D403-FF48-BAD7-F5CB76FD23D3}" dt="2022-10-23T18:42:36.711" v="40" actId="478"/>
          <ac:picMkLst>
            <pc:docMk/>
            <pc:sldMk cId="3906460750" sldId="373"/>
            <ac:picMk id="19" creationId="{81BE78B4-C121-6E65-2B7A-6B0819A53C60}"/>
          </ac:picMkLst>
        </pc:picChg>
      </pc:sldChg>
      <pc:sldChg chg="addSp delSp modSp mod">
        <pc:chgData name="Simon Prince" userId="fcc015fbc7a3e533" providerId="LiveId" clId="{76E9FACD-D403-FF48-BAD7-F5CB76FD23D3}" dt="2022-10-23T18:42:22.153" v="38" actId="167"/>
        <pc:sldMkLst>
          <pc:docMk/>
          <pc:sldMk cId="456065113" sldId="380"/>
        </pc:sldMkLst>
        <pc:picChg chg="add del mod">
          <ac:chgData name="Simon Prince" userId="fcc015fbc7a3e533" providerId="LiveId" clId="{76E9FACD-D403-FF48-BAD7-F5CB76FD23D3}" dt="2022-10-23T18:41:30.939" v="31"/>
          <ac:picMkLst>
            <pc:docMk/>
            <pc:sldMk cId="456065113" sldId="380"/>
            <ac:picMk id="2" creationId="{4079F623-DF9E-FE44-5530-9059F36D0C26}"/>
          </ac:picMkLst>
        </pc:picChg>
        <pc:picChg chg="add mod">
          <ac:chgData name="Simon Prince" userId="fcc015fbc7a3e533" providerId="LiveId" clId="{76E9FACD-D403-FF48-BAD7-F5CB76FD23D3}" dt="2022-10-23T18:42:22.153" v="38" actId="167"/>
          <ac:picMkLst>
            <pc:docMk/>
            <pc:sldMk cId="456065113" sldId="380"/>
            <ac:picMk id="3" creationId="{669F930C-982D-5169-5699-145D7510A6A5}"/>
          </ac:picMkLst>
        </pc:picChg>
        <pc:picChg chg="del">
          <ac:chgData name="Simon Prince" userId="fcc015fbc7a3e533" providerId="LiveId" clId="{76E9FACD-D403-FF48-BAD7-F5CB76FD23D3}" dt="2022-10-23T18:42:01.029" v="35" actId="478"/>
          <ac:picMkLst>
            <pc:docMk/>
            <pc:sldMk cId="456065113" sldId="380"/>
            <ac:picMk id="20" creationId="{7CBECDE9-3F0A-6B72-035C-86C0D228BB71}"/>
          </ac:picMkLst>
        </pc:picChg>
      </pc:sldChg>
      <pc:sldChg chg="modSp mod">
        <pc:chgData name="Simon Prince" userId="fcc015fbc7a3e533" providerId="LiveId" clId="{76E9FACD-D403-FF48-BAD7-F5CB76FD23D3}" dt="2022-10-31T11:32:43.969" v="2541" actId="20577"/>
        <pc:sldMkLst>
          <pc:docMk/>
          <pc:sldMk cId="1079322463" sldId="381"/>
        </pc:sldMkLst>
        <pc:spChg chg="mod">
          <ac:chgData name="Simon Prince" userId="fcc015fbc7a3e533" providerId="LiveId" clId="{76E9FACD-D403-FF48-BAD7-F5CB76FD23D3}" dt="2022-10-31T11:32:43.969" v="2541" actId="20577"/>
          <ac:spMkLst>
            <pc:docMk/>
            <pc:sldMk cId="1079322463" sldId="381"/>
            <ac:spMk id="6" creationId="{C175A8FC-329A-74A9-F04E-BECFD9198F8A}"/>
          </ac:spMkLst>
        </pc:spChg>
      </pc:sldChg>
      <pc:sldChg chg="addSp delSp modSp mod">
        <pc:chgData name="Simon Prince" userId="fcc015fbc7a3e533" providerId="LiveId" clId="{76E9FACD-D403-FF48-BAD7-F5CB76FD23D3}" dt="2022-10-30T15:12:38.374" v="2278"/>
        <pc:sldMkLst>
          <pc:docMk/>
          <pc:sldMk cId="2307805493" sldId="383"/>
        </pc:sldMkLst>
        <pc:picChg chg="add mod">
          <ac:chgData name="Simon Prince" userId="fcc015fbc7a3e533" providerId="LiveId" clId="{76E9FACD-D403-FF48-BAD7-F5CB76FD23D3}" dt="2022-10-30T15:12:38.374" v="2278"/>
          <ac:picMkLst>
            <pc:docMk/>
            <pc:sldMk cId="2307805493" sldId="383"/>
            <ac:picMk id="2" creationId="{4FD9C636-D284-E568-F62B-C45897906C73}"/>
          </ac:picMkLst>
        </pc:picChg>
        <pc:picChg chg="del">
          <ac:chgData name="Simon Prince" userId="fcc015fbc7a3e533" providerId="LiveId" clId="{76E9FACD-D403-FF48-BAD7-F5CB76FD23D3}" dt="2022-10-23T18:47:18.049" v="87" actId="478"/>
          <ac:picMkLst>
            <pc:docMk/>
            <pc:sldMk cId="2307805493" sldId="383"/>
            <ac:picMk id="2" creationId="{84C827B7-B749-7176-080F-B3F5ACD66FB8}"/>
          </ac:picMkLst>
        </pc:picChg>
        <pc:picChg chg="add del mod modCrop">
          <ac:chgData name="Simon Prince" userId="fcc015fbc7a3e533" providerId="LiveId" clId="{76E9FACD-D403-FF48-BAD7-F5CB76FD23D3}" dt="2022-10-30T15:12:36.227" v="2277" actId="478"/>
          <ac:picMkLst>
            <pc:docMk/>
            <pc:sldMk cId="2307805493" sldId="383"/>
            <ac:picMk id="4" creationId="{D8531788-DA73-D169-F33C-260653BDF19B}"/>
          </ac:picMkLst>
        </pc:picChg>
      </pc:sldChg>
      <pc:sldChg chg="modSp mod">
        <pc:chgData name="Simon Prince" userId="fcc015fbc7a3e533" providerId="LiveId" clId="{76E9FACD-D403-FF48-BAD7-F5CB76FD23D3}" dt="2022-10-31T11:32:36.558" v="2538" actId="20577"/>
        <pc:sldMkLst>
          <pc:docMk/>
          <pc:sldMk cId="21082772" sldId="384"/>
        </pc:sldMkLst>
        <pc:spChg chg="mod">
          <ac:chgData name="Simon Prince" userId="fcc015fbc7a3e533" providerId="LiveId" clId="{76E9FACD-D403-FF48-BAD7-F5CB76FD23D3}" dt="2022-10-31T11:32:36.558" v="2538" actId="20577"/>
          <ac:spMkLst>
            <pc:docMk/>
            <pc:sldMk cId="21082772" sldId="384"/>
            <ac:spMk id="6" creationId="{C175A8FC-329A-74A9-F04E-BECFD9198F8A}"/>
          </ac:spMkLst>
        </pc:spChg>
      </pc:sldChg>
      <pc:sldChg chg="modSp mod">
        <pc:chgData name="Simon Prince" userId="fcc015fbc7a3e533" providerId="LiveId" clId="{76E9FACD-D403-FF48-BAD7-F5CB76FD23D3}" dt="2022-10-31T11:32:20.895" v="2535" actId="20577"/>
        <pc:sldMkLst>
          <pc:docMk/>
          <pc:sldMk cId="1075849302" sldId="385"/>
        </pc:sldMkLst>
        <pc:spChg chg="mod">
          <ac:chgData name="Simon Prince" userId="fcc015fbc7a3e533" providerId="LiveId" clId="{76E9FACD-D403-FF48-BAD7-F5CB76FD23D3}" dt="2022-10-31T11:32:20.895" v="2535" actId="20577"/>
          <ac:spMkLst>
            <pc:docMk/>
            <pc:sldMk cId="1075849302" sldId="385"/>
            <ac:spMk id="6" creationId="{C175A8FC-329A-74A9-F04E-BECFD9198F8A}"/>
          </ac:spMkLst>
        </pc:spChg>
      </pc:sldChg>
      <pc:sldChg chg="addSp delSp modSp mod">
        <pc:chgData name="Simon Prince" userId="fcc015fbc7a3e533" providerId="LiveId" clId="{76E9FACD-D403-FF48-BAD7-F5CB76FD23D3}" dt="2022-10-23T18:46:30.162" v="84" actId="732"/>
        <pc:sldMkLst>
          <pc:docMk/>
          <pc:sldMk cId="212548076" sldId="386"/>
        </pc:sldMkLst>
        <pc:picChg chg="add mod modCrop">
          <ac:chgData name="Simon Prince" userId="fcc015fbc7a3e533" providerId="LiveId" clId="{76E9FACD-D403-FF48-BAD7-F5CB76FD23D3}" dt="2022-10-23T18:46:30.162" v="84" actId="732"/>
          <ac:picMkLst>
            <pc:docMk/>
            <pc:sldMk cId="212548076" sldId="386"/>
            <ac:picMk id="2" creationId="{6BF5C425-6C18-75E0-AFAB-2235B4261359}"/>
          </ac:picMkLst>
        </pc:picChg>
        <pc:picChg chg="del">
          <ac:chgData name="Simon Prince" userId="fcc015fbc7a3e533" providerId="LiveId" clId="{76E9FACD-D403-FF48-BAD7-F5CB76FD23D3}" dt="2022-10-23T18:46:05.571" v="78" actId="478"/>
          <ac:picMkLst>
            <pc:docMk/>
            <pc:sldMk cId="212548076" sldId="386"/>
            <ac:picMk id="7" creationId="{7D13B55C-062D-9CD8-B6E5-A4C77AE9FAFC}"/>
          </ac:picMkLst>
        </pc:picChg>
      </pc:sldChg>
      <pc:sldChg chg="addSp delSp modSp mod">
        <pc:chgData name="Simon Prince" userId="fcc015fbc7a3e533" providerId="LiveId" clId="{76E9FACD-D403-FF48-BAD7-F5CB76FD23D3}" dt="2022-10-23T18:46:38.210" v="85" actId="732"/>
        <pc:sldMkLst>
          <pc:docMk/>
          <pc:sldMk cId="2013441163" sldId="387"/>
        </pc:sldMkLst>
        <pc:picChg chg="add mod modCrop">
          <ac:chgData name="Simon Prince" userId="fcc015fbc7a3e533" providerId="LiveId" clId="{76E9FACD-D403-FF48-BAD7-F5CB76FD23D3}" dt="2022-10-23T18:46:38.210" v="85" actId="732"/>
          <ac:picMkLst>
            <pc:docMk/>
            <pc:sldMk cId="2013441163" sldId="387"/>
            <ac:picMk id="2" creationId="{74B1B10B-B7B7-BE2D-8DBE-741F72B72826}"/>
          </ac:picMkLst>
        </pc:picChg>
        <pc:picChg chg="del">
          <ac:chgData name="Simon Prince" userId="fcc015fbc7a3e533" providerId="LiveId" clId="{76E9FACD-D403-FF48-BAD7-F5CB76FD23D3}" dt="2022-10-23T18:46:03.226" v="76" actId="478"/>
          <ac:picMkLst>
            <pc:docMk/>
            <pc:sldMk cId="2013441163" sldId="387"/>
            <ac:picMk id="7" creationId="{6DB855BF-8ED2-196C-739B-ACE90FFD762A}"/>
          </ac:picMkLst>
        </pc:picChg>
      </pc:sldChg>
      <pc:sldChg chg="addSp delSp modSp mod">
        <pc:chgData name="Simon Prince" userId="fcc015fbc7a3e533" providerId="LiveId" clId="{76E9FACD-D403-FF48-BAD7-F5CB76FD23D3}" dt="2022-10-23T18:47:34.374" v="90"/>
        <pc:sldMkLst>
          <pc:docMk/>
          <pc:sldMk cId="1342536413" sldId="394"/>
        </pc:sldMkLst>
        <pc:picChg chg="add mod">
          <ac:chgData name="Simon Prince" userId="fcc015fbc7a3e533" providerId="LiveId" clId="{76E9FACD-D403-FF48-BAD7-F5CB76FD23D3}" dt="2022-10-23T18:47:34.374" v="90"/>
          <ac:picMkLst>
            <pc:docMk/>
            <pc:sldMk cId="1342536413" sldId="394"/>
            <ac:picMk id="2" creationId="{778FF760-8D92-0A9D-55B4-02085B73923A}"/>
          </ac:picMkLst>
        </pc:picChg>
        <pc:picChg chg="del">
          <ac:chgData name="Simon Prince" userId="fcc015fbc7a3e533" providerId="LiveId" clId="{76E9FACD-D403-FF48-BAD7-F5CB76FD23D3}" dt="2022-10-23T18:47:34.127" v="89" actId="478"/>
          <ac:picMkLst>
            <pc:docMk/>
            <pc:sldMk cId="1342536413" sldId="394"/>
            <ac:picMk id="4" creationId="{10177F4D-3836-CB18-C29E-129D9854D6A3}"/>
          </ac:picMkLst>
        </pc:picChg>
      </pc:sldChg>
      <pc:sldChg chg="addSp modSp mod">
        <pc:chgData name="Simon Prince" userId="fcc015fbc7a3e533" providerId="LiveId" clId="{76E9FACD-D403-FF48-BAD7-F5CB76FD23D3}" dt="2022-10-23T18:50:03.778" v="104" actId="14100"/>
        <pc:sldMkLst>
          <pc:docMk/>
          <pc:sldMk cId="4044295279" sldId="396"/>
        </pc:sldMkLst>
        <pc:picChg chg="add mod">
          <ac:chgData name="Simon Prince" userId="fcc015fbc7a3e533" providerId="LiveId" clId="{76E9FACD-D403-FF48-BAD7-F5CB76FD23D3}" dt="2022-10-23T18:50:03.778" v="104" actId="14100"/>
          <ac:picMkLst>
            <pc:docMk/>
            <pc:sldMk cId="4044295279" sldId="396"/>
            <ac:picMk id="4" creationId="{C3348D9E-5C21-3A02-D680-B765F6A9E3C4}"/>
          </ac:picMkLst>
        </pc:picChg>
      </pc:sldChg>
      <pc:sldChg chg="addSp delSp modSp mod ord">
        <pc:chgData name="Simon Prince" userId="fcc015fbc7a3e533" providerId="LiveId" clId="{76E9FACD-D403-FF48-BAD7-F5CB76FD23D3}" dt="2022-10-23T18:48:56.111" v="99" actId="14100"/>
        <pc:sldMkLst>
          <pc:docMk/>
          <pc:sldMk cId="2402823322" sldId="397"/>
        </pc:sldMkLst>
        <pc:spChg chg="del">
          <ac:chgData name="Simon Prince" userId="fcc015fbc7a3e533" providerId="LiveId" clId="{76E9FACD-D403-FF48-BAD7-F5CB76FD23D3}" dt="2022-10-23T18:48:19.513" v="93" actId="478"/>
          <ac:spMkLst>
            <pc:docMk/>
            <pc:sldMk cId="2402823322" sldId="397"/>
            <ac:spMk id="2" creationId="{75D1897C-AE18-733A-C6B1-FFEC9770784F}"/>
          </ac:spMkLst>
        </pc:spChg>
        <pc:spChg chg="add del mod">
          <ac:chgData name="Simon Prince" userId="fcc015fbc7a3e533" providerId="LiveId" clId="{76E9FACD-D403-FF48-BAD7-F5CB76FD23D3}" dt="2022-10-23T18:48:17.672" v="92" actId="478"/>
          <ac:spMkLst>
            <pc:docMk/>
            <pc:sldMk cId="2402823322" sldId="397"/>
            <ac:spMk id="4" creationId="{721634CA-A006-2849-2E56-0CAA28E143A7}"/>
          </ac:spMkLst>
        </pc:spChg>
        <pc:picChg chg="del">
          <ac:chgData name="Simon Prince" userId="fcc015fbc7a3e533" providerId="LiveId" clId="{76E9FACD-D403-FF48-BAD7-F5CB76FD23D3}" dt="2022-10-23T18:47:41.062" v="91" actId="478"/>
          <ac:picMkLst>
            <pc:docMk/>
            <pc:sldMk cId="2402823322" sldId="397"/>
            <ac:picMk id="5" creationId="{4F359325-2507-5E21-044F-C1C7A6349C09}"/>
          </ac:picMkLst>
        </pc:picChg>
        <pc:picChg chg="add mod">
          <ac:chgData name="Simon Prince" userId="fcc015fbc7a3e533" providerId="LiveId" clId="{76E9FACD-D403-FF48-BAD7-F5CB76FD23D3}" dt="2022-10-23T18:48:56.111" v="99" actId="14100"/>
          <ac:picMkLst>
            <pc:docMk/>
            <pc:sldMk cId="2402823322" sldId="397"/>
            <ac:picMk id="6" creationId="{6222A56B-D306-C52C-D6A6-BECE0F4FEB4A}"/>
          </ac:picMkLst>
        </pc:picChg>
      </pc:sldChg>
      <pc:sldChg chg="addSp delSp modSp new del mod">
        <pc:chgData name="Simon Prince" userId="fcc015fbc7a3e533" providerId="LiveId" clId="{76E9FACD-D403-FF48-BAD7-F5CB76FD23D3}" dt="2022-10-23T18:46:11.678" v="82" actId="2696"/>
        <pc:sldMkLst>
          <pc:docMk/>
          <pc:sldMk cId="1665840994" sldId="398"/>
        </pc:sldMkLst>
        <pc:spChg chg="del">
          <ac:chgData name="Simon Prince" userId="fcc015fbc7a3e533" providerId="LiveId" clId="{76E9FACD-D403-FF48-BAD7-F5CB76FD23D3}" dt="2022-10-23T18:36:22.730" v="2" actId="478"/>
          <ac:spMkLst>
            <pc:docMk/>
            <pc:sldMk cId="1665840994" sldId="398"/>
            <ac:spMk id="2" creationId="{2F89E2FB-BDC0-F3B0-C50D-5FD939BF73BA}"/>
          </ac:spMkLst>
        </pc:spChg>
        <pc:spChg chg="del">
          <ac:chgData name="Simon Prince" userId="fcc015fbc7a3e533" providerId="LiveId" clId="{76E9FACD-D403-FF48-BAD7-F5CB76FD23D3}" dt="2022-10-23T18:36:19.789" v="1" actId="478"/>
          <ac:spMkLst>
            <pc:docMk/>
            <pc:sldMk cId="1665840994" sldId="398"/>
            <ac:spMk id="3" creationId="{3C5965A6-09E7-BC71-9E39-01055CF2994D}"/>
          </ac:spMkLst>
        </pc:spChg>
        <pc:spChg chg="add del">
          <ac:chgData name="Simon Prince" userId="fcc015fbc7a3e533" providerId="LiveId" clId="{76E9FACD-D403-FF48-BAD7-F5CB76FD23D3}" dt="2022-10-23T18:36:25.125" v="4" actId="22"/>
          <ac:spMkLst>
            <pc:docMk/>
            <pc:sldMk cId="1665840994" sldId="398"/>
            <ac:spMk id="5" creationId="{5A2A2298-7320-DED5-E5C2-945E36117623}"/>
          </ac:spMkLst>
        </pc:spChg>
        <pc:spChg chg="add del">
          <ac:chgData name="Simon Prince" userId="fcc015fbc7a3e533" providerId="LiveId" clId="{76E9FACD-D403-FF48-BAD7-F5CB76FD23D3}" dt="2022-10-23T18:36:27.850" v="6" actId="22"/>
          <ac:spMkLst>
            <pc:docMk/>
            <pc:sldMk cId="1665840994" sldId="398"/>
            <ac:spMk id="7" creationId="{7A5984CB-A00C-34CA-9BE7-AE30AC9F6EC9}"/>
          </ac:spMkLst>
        </pc:spChg>
        <pc:spChg chg="add del">
          <ac:chgData name="Simon Prince" userId="fcc015fbc7a3e533" providerId="LiveId" clId="{76E9FACD-D403-FF48-BAD7-F5CB76FD23D3}" dt="2022-10-23T18:36:46.075" v="8" actId="22"/>
          <ac:spMkLst>
            <pc:docMk/>
            <pc:sldMk cId="1665840994" sldId="398"/>
            <ac:spMk id="9" creationId="{17CB338D-0FF3-2852-F089-85A0C6AB3858}"/>
          </ac:spMkLst>
        </pc:spChg>
        <pc:picChg chg="add del mod">
          <ac:chgData name="Simon Prince" userId="fcc015fbc7a3e533" providerId="LiveId" clId="{76E9FACD-D403-FF48-BAD7-F5CB76FD23D3}" dt="2022-10-23T18:45:57.984" v="75" actId="21"/>
          <ac:picMkLst>
            <pc:docMk/>
            <pc:sldMk cId="1665840994" sldId="398"/>
            <ac:picMk id="10" creationId="{6F7E603B-41F1-5EA2-CD11-499ADA5C67CF}"/>
          </ac:picMkLst>
        </pc:picChg>
        <pc:picChg chg="add del mod">
          <ac:chgData name="Simon Prince" userId="fcc015fbc7a3e533" providerId="LiveId" clId="{76E9FACD-D403-FF48-BAD7-F5CB76FD23D3}" dt="2022-10-23T18:45:39.520" v="71" actId="21"/>
          <ac:picMkLst>
            <pc:docMk/>
            <pc:sldMk cId="1665840994" sldId="398"/>
            <ac:picMk id="11" creationId="{BE134EA7-FBC1-529D-84C6-79E28C409B44}"/>
          </ac:picMkLst>
        </pc:picChg>
        <pc:picChg chg="add del mod">
          <ac:chgData name="Simon Prince" userId="fcc015fbc7a3e533" providerId="LiveId" clId="{76E9FACD-D403-FF48-BAD7-F5CB76FD23D3}" dt="2022-10-23T18:44:52.552" v="65" actId="21"/>
          <ac:picMkLst>
            <pc:docMk/>
            <pc:sldMk cId="1665840994" sldId="398"/>
            <ac:picMk id="12" creationId="{6871F0DA-04B7-BA82-D386-67FEC7985F4D}"/>
          </ac:picMkLst>
        </pc:picChg>
        <pc:picChg chg="add del mod">
          <ac:chgData name="Simon Prince" userId="fcc015fbc7a3e533" providerId="LiveId" clId="{76E9FACD-D403-FF48-BAD7-F5CB76FD23D3}" dt="2022-10-23T18:44:34.818" v="61" actId="21"/>
          <ac:picMkLst>
            <pc:docMk/>
            <pc:sldMk cId="1665840994" sldId="398"/>
            <ac:picMk id="13" creationId="{F0A4DC51-0B94-EF8A-AF49-3286CEBF3CCD}"/>
          </ac:picMkLst>
        </pc:picChg>
        <pc:picChg chg="add del mod">
          <ac:chgData name="Simon Prince" userId="fcc015fbc7a3e533" providerId="LiveId" clId="{76E9FACD-D403-FF48-BAD7-F5CB76FD23D3}" dt="2022-10-23T18:44:14.553" v="56" actId="21"/>
          <ac:picMkLst>
            <pc:docMk/>
            <pc:sldMk cId="1665840994" sldId="398"/>
            <ac:picMk id="14" creationId="{ACC8B571-E697-1316-E991-BD3965BC439A}"/>
          </ac:picMkLst>
        </pc:picChg>
        <pc:picChg chg="add del mod">
          <ac:chgData name="Simon Prince" userId="fcc015fbc7a3e533" providerId="LiveId" clId="{76E9FACD-D403-FF48-BAD7-F5CB76FD23D3}" dt="2022-10-23T18:43:46.027" v="53" actId="21"/>
          <ac:picMkLst>
            <pc:docMk/>
            <pc:sldMk cId="1665840994" sldId="398"/>
            <ac:picMk id="15" creationId="{A68847EE-052A-CD8C-7C5D-C1A102C2490A}"/>
          </ac:picMkLst>
        </pc:picChg>
        <pc:picChg chg="add del mod">
          <ac:chgData name="Simon Prince" userId="fcc015fbc7a3e533" providerId="LiveId" clId="{76E9FACD-D403-FF48-BAD7-F5CB76FD23D3}" dt="2022-10-23T18:43:18.686" v="49" actId="21"/>
          <ac:picMkLst>
            <pc:docMk/>
            <pc:sldMk cId="1665840994" sldId="398"/>
            <ac:picMk id="16" creationId="{691B70F0-1C8A-B8B3-FBFC-9021598B4E20}"/>
          </ac:picMkLst>
        </pc:picChg>
        <pc:picChg chg="add del mod">
          <ac:chgData name="Simon Prince" userId="fcc015fbc7a3e533" providerId="LiveId" clId="{76E9FACD-D403-FF48-BAD7-F5CB76FD23D3}" dt="2022-10-23T18:42:57.181" v="45" actId="21"/>
          <ac:picMkLst>
            <pc:docMk/>
            <pc:sldMk cId="1665840994" sldId="398"/>
            <ac:picMk id="17" creationId="{47BA2E0B-2EB9-DD2C-0FEB-720B6990D773}"/>
          </ac:picMkLst>
        </pc:picChg>
        <pc:picChg chg="add del mod">
          <ac:chgData name="Simon Prince" userId="fcc015fbc7a3e533" providerId="LiveId" clId="{76E9FACD-D403-FF48-BAD7-F5CB76FD23D3}" dt="2022-10-23T18:42:43.849" v="42" actId="21"/>
          <ac:picMkLst>
            <pc:docMk/>
            <pc:sldMk cId="1665840994" sldId="398"/>
            <ac:picMk id="18" creationId="{E9521412-7808-9FE5-303D-F3F4A769B58A}"/>
          </ac:picMkLst>
        </pc:picChg>
        <pc:picChg chg="add del mod">
          <ac:chgData name="Simon Prince" userId="fcc015fbc7a3e533" providerId="LiveId" clId="{76E9FACD-D403-FF48-BAD7-F5CB76FD23D3}" dt="2022-10-23T18:42:31.522" v="39" actId="21"/>
          <ac:picMkLst>
            <pc:docMk/>
            <pc:sldMk cId="1665840994" sldId="398"/>
            <ac:picMk id="19" creationId="{3748C2CB-DE93-28B5-A2D9-D2E1123CA4DF}"/>
          </ac:picMkLst>
        </pc:picChg>
        <pc:picChg chg="add del mod">
          <ac:chgData name="Simon Prince" userId="fcc015fbc7a3e533" providerId="LiveId" clId="{76E9FACD-D403-FF48-BAD7-F5CB76FD23D3}" dt="2022-10-23T18:41:55.973" v="34" actId="21"/>
          <ac:picMkLst>
            <pc:docMk/>
            <pc:sldMk cId="1665840994" sldId="398"/>
            <ac:picMk id="20" creationId="{DDF37387-581E-D557-81D9-511918495208}"/>
          </ac:picMkLst>
        </pc:picChg>
        <pc:picChg chg="add mod">
          <ac:chgData name="Simon Prince" userId="fcc015fbc7a3e533" providerId="LiveId" clId="{76E9FACD-D403-FF48-BAD7-F5CB76FD23D3}" dt="2022-10-23T18:41:48.584" v="33" actId="14100"/>
          <ac:picMkLst>
            <pc:docMk/>
            <pc:sldMk cId="1665840994" sldId="398"/>
            <ac:picMk id="21" creationId="{0F04AECB-7E2F-3BED-65CB-17340338CB59}"/>
          </ac:picMkLst>
        </pc:picChg>
      </pc:sldChg>
      <pc:sldChg chg="add">
        <pc:chgData name="Simon Prince" userId="fcc015fbc7a3e533" providerId="LiveId" clId="{76E9FACD-D403-FF48-BAD7-F5CB76FD23D3}" dt="2022-10-23T18:45:14.382" v="66" actId="2890"/>
        <pc:sldMkLst>
          <pc:docMk/>
          <pc:sldMk cId="3015213281" sldId="399"/>
        </pc:sldMkLst>
      </pc:sldChg>
      <pc:sldChg chg="delSp modSp add mod ord">
        <pc:chgData name="Simon Prince" userId="fcc015fbc7a3e533" providerId="LiveId" clId="{76E9FACD-D403-FF48-BAD7-F5CB76FD23D3}" dt="2022-10-23T18:51:39.930" v="278" actId="20577"/>
        <pc:sldMkLst>
          <pc:docMk/>
          <pc:sldMk cId="1493402000" sldId="400"/>
        </pc:sldMkLst>
        <pc:spChg chg="del">
          <ac:chgData name="Simon Prince" userId="fcc015fbc7a3e533" providerId="LiveId" clId="{76E9FACD-D403-FF48-BAD7-F5CB76FD23D3}" dt="2022-10-23T18:50:50.195" v="108" actId="478"/>
          <ac:spMkLst>
            <pc:docMk/>
            <pc:sldMk cId="1493402000" sldId="400"/>
            <ac:spMk id="2" creationId="{552303AD-5FBD-F048-6C0A-93C2C7DF3973}"/>
          </ac:spMkLst>
        </pc:spChg>
        <pc:spChg chg="mod">
          <ac:chgData name="Simon Prince" userId="fcc015fbc7a3e533" providerId="LiveId" clId="{76E9FACD-D403-FF48-BAD7-F5CB76FD23D3}" dt="2022-10-23T18:51:39.930" v="278" actId="20577"/>
          <ac:spMkLst>
            <pc:docMk/>
            <pc:sldMk cId="1493402000" sldId="400"/>
            <ac:spMk id="3" creationId="{6C1810D1-4C23-A63B-F600-A075C5EA3205}"/>
          </ac:spMkLst>
        </pc:spChg>
        <pc:picChg chg="mod modCrop">
          <ac:chgData name="Simon Prince" userId="fcc015fbc7a3e533" providerId="LiveId" clId="{76E9FACD-D403-FF48-BAD7-F5CB76FD23D3}" dt="2022-10-23T18:50:25.260" v="106" actId="732"/>
          <ac:picMkLst>
            <pc:docMk/>
            <pc:sldMk cId="1493402000" sldId="400"/>
            <ac:picMk id="4" creationId="{C3348D9E-5C21-3A02-D680-B765F6A9E3C4}"/>
          </ac:picMkLst>
        </pc:picChg>
      </pc:sldChg>
      <pc:sldChg chg="modSp add mod">
        <pc:chgData name="Simon Prince" userId="fcc015fbc7a3e533" providerId="LiveId" clId="{76E9FACD-D403-FF48-BAD7-F5CB76FD23D3}" dt="2022-10-23T18:55:23.571" v="563" actId="20577"/>
        <pc:sldMkLst>
          <pc:docMk/>
          <pc:sldMk cId="436213407" sldId="401"/>
        </pc:sldMkLst>
        <pc:spChg chg="mod">
          <ac:chgData name="Simon Prince" userId="fcc015fbc7a3e533" providerId="LiveId" clId="{76E9FACD-D403-FF48-BAD7-F5CB76FD23D3}" dt="2022-10-23T18:55:23.571" v="563" actId="20577"/>
          <ac:spMkLst>
            <pc:docMk/>
            <pc:sldMk cId="436213407" sldId="401"/>
            <ac:spMk id="3" creationId="{6C1810D1-4C23-A63B-F600-A075C5EA3205}"/>
          </ac:spMkLst>
        </pc:spChg>
      </pc:sldChg>
      <pc:sldChg chg="addSp modSp add mod">
        <pc:chgData name="Simon Prince" userId="fcc015fbc7a3e533" providerId="LiveId" clId="{76E9FACD-D403-FF48-BAD7-F5CB76FD23D3}" dt="2022-10-23T19:03:52.002" v="1100" actId="27636"/>
        <pc:sldMkLst>
          <pc:docMk/>
          <pc:sldMk cId="3327419729" sldId="402"/>
        </pc:sldMkLst>
        <pc:spChg chg="mod">
          <ac:chgData name="Simon Prince" userId="fcc015fbc7a3e533" providerId="LiveId" clId="{76E9FACD-D403-FF48-BAD7-F5CB76FD23D3}" dt="2022-10-23T19:03:52.002" v="1100" actId="27636"/>
          <ac:spMkLst>
            <pc:docMk/>
            <pc:sldMk cId="3327419729" sldId="402"/>
            <ac:spMk id="3" creationId="{6C1810D1-4C23-A63B-F600-A075C5EA3205}"/>
          </ac:spMkLst>
        </pc:spChg>
        <pc:picChg chg="add mod">
          <ac:chgData name="Simon Prince" userId="fcc015fbc7a3e533" providerId="LiveId" clId="{76E9FACD-D403-FF48-BAD7-F5CB76FD23D3}" dt="2022-10-23T18:58:03.947" v="687" actId="1036"/>
          <ac:picMkLst>
            <pc:docMk/>
            <pc:sldMk cId="3327419729" sldId="402"/>
            <ac:picMk id="2" creationId="{3E673008-E1ED-838A-FC28-F038F348421A}"/>
          </ac:picMkLst>
        </pc:picChg>
        <pc:picChg chg="add mod">
          <ac:chgData name="Simon Prince" userId="fcc015fbc7a3e533" providerId="LiveId" clId="{76E9FACD-D403-FF48-BAD7-F5CB76FD23D3}" dt="2022-10-23T18:57:29.526" v="588" actId="1036"/>
          <ac:picMkLst>
            <pc:docMk/>
            <pc:sldMk cId="3327419729" sldId="402"/>
            <ac:picMk id="5" creationId="{2CF299F5-B8C2-4C0D-6F5F-97B24A77AA9F}"/>
          </ac:picMkLst>
        </pc:picChg>
      </pc:sldChg>
      <pc:sldChg chg="modSp new mod ord">
        <pc:chgData name="Simon Prince" userId="fcc015fbc7a3e533" providerId="LiveId" clId="{76E9FACD-D403-FF48-BAD7-F5CB76FD23D3}" dt="2022-11-02T14:35:19.819" v="2548" actId="20578"/>
        <pc:sldMkLst>
          <pc:docMk/>
          <pc:sldMk cId="3541805954" sldId="403"/>
        </pc:sldMkLst>
        <pc:spChg chg="mod">
          <ac:chgData name="Simon Prince" userId="fcc015fbc7a3e533" providerId="LiveId" clId="{76E9FACD-D403-FF48-BAD7-F5CB76FD23D3}" dt="2022-10-23T18:59:55.244" v="713" actId="20577"/>
          <ac:spMkLst>
            <pc:docMk/>
            <pc:sldMk cId="3541805954" sldId="403"/>
            <ac:spMk id="2" creationId="{41CAB73C-3548-6C5F-6E8C-7CBF4C5B62EA}"/>
          </ac:spMkLst>
        </pc:spChg>
        <pc:spChg chg="mod">
          <ac:chgData name="Simon Prince" userId="fcc015fbc7a3e533" providerId="LiveId" clId="{76E9FACD-D403-FF48-BAD7-F5CB76FD23D3}" dt="2022-10-31T11:34:28.258" v="2542" actId="207"/>
          <ac:spMkLst>
            <pc:docMk/>
            <pc:sldMk cId="3541805954" sldId="403"/>
            <ac:spMk id="3" creationId="{A44435D5-7598-1BC0-3F36-D9F0B722CE9E}"/>
          </ac:spMkLst>
        </pc:spChg>
      </pc:sldChg>
      <pc:sldChg chg="addSp delSp modSp new mod">
        <pc:chgData name="Simon Prince" userId="fcc015fbc7a3e533" providerId="LiveId" clId="{76E9FACD-D403-FF48-BAD7-F5CB76FD23D3}" dt="2022-10-23T19:06:04.811" v="1106" actId="478"/>
        <pc:sldMkLst>
          <pc:docMk/>
          <pc:sldMk cId="2848160717" sldId="404"/>
        </pc:sldMkLst>
        <pc:spChg chg="del">
          <ac:chgData name="Simon Prince" userId="fcc015fbc7a3e533" providerId="LiveId" clId="{76E9FACD-D403-FF48-BAD7-F5CB76FD23D3}" dt="2022-10-23T19:06:02.753" v="1105" actId="478"/>
          <ac:spMkLst>
            <pc:docMk/>
            <pc:sldMk cId="2848160717" sldId="404"/>
            <ac:spMk id="2" creationId="{B6F6A4E1-A237-3DF3-4408-0F5599E2D9D3}"/>
          </ac:spMkLst>
        </pc:spChg>
        <pc:spChg chg="del">
          <ac:chgData name="Simon Prince" userId="fcc015fbc7a3e533" providerId="LiveId" clId="{76E9FACD-D403-FF48-BAD7-F5CB76FD23D3}" dt="2022-10-23T19:06:04.811" v="1106" actId="478"/>
          <ac:spMkLst>
            <pc:docMk/>
            <pc:sldMk cId="2848160717" sldId="404"/>
            <ac:spMk id="3" creationId="{7FEBCFC0-5CBB-A9D5-7C26-1122C01639BD}"/>
          </ac:spMkLst>
        </pc:spChg>
        <pc:picChg chg="add mod">
          <ac:chgData name="Simon Prince" userId="fcc015fbc7a3e533" providerId="LiveId" clId="{76E9FACD-D403-FF48-BAD7-F5CB76FD23D3}" dt="2022-10-23T19:05:40.874" v="1104" actId="14100"/>
          <ac:picMkLst>
            <pc:docMk/>
            <pc:sldMk cId="2848160717" sldId="404"/>
            <ac:picMk id="4" creationId="{63F8B8F7-6C66-0EE6-5F1D-9E3AF895D6EA}"/>
          </ac:picMkLst>
        </pc:picChg>
      </pc:sldChg>
      <pc:sldChg chg="addSp delSp modSp new mod">
        <pc:chgData name="Simon Prince" userId="fcc015fbc7a3e533" providerId="LiveId" clId="{76E9FACD-D403-FF48-BAD7-F5CB76FD23D3}" dt="2022-10-23T19:08:02.518" v="1152" actId="478"/>
        <pc:sldMkLst>
          <pc:docMk/>
          <pc:sldMk cId="1756377566" sldId="405"/>
        </pc:sldMkLst>
        <pc:spChg chg="del">
          <ac:chgData name="Simon Prince" userId="fcc015fbc7a3e533" providerId="LiveId" clId="{76E9FACD-D403-FF48-BAD7-F5CB76FD23D3}" dt="2022-10-23T19:08:02.518" v="1152" actId="478"/>
          <ac:spMkLst>
            <pc:docMk/>
            <pc:sldMk cId="1756377566" sldId="405"/>
            <ac:spMk id="2" creationId="{19784412-84F7-A16A-0193-A354377A9008}"/>
          </ac:spMkLst>
        </pc:spChg>
        <pc:picChg chg="add mod">
          <ac:chgData name="Simon Prince" userId="fcc015fbc7a3e533" providerId="LiveId" clId="{76E9FACD-D403-FF48-BAD7-F5CB76FD23D3}" dt="2022-10-23T19:08:00.717" v="1151" actId="1076"/>
          <ac:picMkLst>
            <pc:docMk/>
            <pc:sldMk cId="1756377566" sldId="405"/>
            <ac:picMk id="4" creationId="{711C96F0-B993-52F8-323A-458D029559EC}"/>
          </ac:picMkLst>
        </pc:picChg>
      </pc:sldChg>
      <pc:sldChg chg="addSp delSp modSp new mod ord">
        <pc:chgData name="Simon Prince" userId="fcc015fbc7a3e533" providerId="LiveId" clId="{76E9FACD-D403-FF48-BAD7-F5CB76FD23D3}" dt="2022-10-23T19:16:42.855" v="1460" actId="1076"/>
        <pc:sldMkLst>
          <pc:docMk/>
          <pc:sldMk cId="2383141955" sldId="406"/>
        </pc:sldMkLst>
        <pc:spChg chg="mod">
          <ac:chgData name="Simon Prince" userId="fcc015fbc7a3e533" providerId="LiveId" clId="{76E9FACD-D403-FF48-BAD7-F5CB76FD23D3}" dt="2022-10-23T19:06:16.126" v="1120" actId="20577"/>
          <ac:spMkLst>
            <pc:docMk/>
            <pc:sldMk cId="2383141955" sldId="406"/>
            <ac:spMk id="2" creationId="{9FCC7075-2CBF-FE82-FCC7-973B55FE0147}"/>
          </ac:spMkLst>
        </pc:spChg>
        <pc:spChg chg="del">
          <ac:chgData name="Simon Prince" userId="fcc015fbc7a3e533" providerId="LiveId" clId="{76E9FACD-D403-FF48-BAD7-F5CB76FD23D3}" dt="2022-10-23T19:06:59.146" v="1121" actId="478"/>
          <ac:spMkLst>
            <pc:docMk/>
            <pc:sldMk cId="2383141955" sldId="406"/>
            <ac:spMk id="3" creationId="{E2167A3E-89E3-4834-E46C-B059A41E40F9}"/>
          </ac:spMkLst>
        </pc:spChg>
        <pc:spChg chg="add mod">
          <ac:chgData name="Simon Prince" userId="fcc015fbc7a3e533" providerId="LiveId" clId="{76E9FACD-D403-FF48-BAD7-F5CB76FD23D3}" dt="2022-10-23T19:16:40.808" v="1459" actId="167"/>
          <ac:spMkLst>
            <pc:docMk/>
            <pc:sldMk cId="2383141955" sldId="406"/>
            <ac:spMk id="5" creationId="{6920E0F8-D0EF-E588-95A7-36545F24B738}"/>
          </ac:spMkLst>
        </pc:spChg>
        <pc:picChg chg="add mod">
          <ac:chgData name="Simon Prince" userId="fcc015fbc7a3e533" providerId="LiveId" clId="{76E9FACD-D403-FF48-BAD7-F5CB76FD23D3}" dt="2022-10-23T19:16:42.855" v="1460" actId="1076"/>
          <ac:picMkLst>
            <pc:docMk/>
            <pc:sldMk cId="2383141955" sldId="406"/>
            <ac:picMk id="4" creationId="{D13C5A33-BE4B-BA97-0741-7D04775FE305}"/>
          </ac:picMkLst>
        </pc:picChg>
      </pc:sldChg>
      <pc:sldChg chg="addSp delSp modSp new mod">
        <pc:chgData name="Simon Prince" userId="fcc015fbc7a3e533" providerId="LiveId" clId="{76E9FACD-D403-FF48-BAD7-F5CB76FD23D3}" dt="2022-10-23T19:16:01.780" v="1406" actId="1035"/>
        <pc:sldMkLst>
          <pc:docMk/>
          <pc:sldMk cId="3327357799" sldId="407"/>
        </pc:sldMkLst>
        <pc:spChg chg="mod">
          <ac:chgData name="Simon Prince" userId="fcc015fbc7a3e533" providerId="LiveId" clId="{76E9FACD-D403-FF48-BAD7-F5CB76FD23D3}" dt="2022-10-23T19:08:22.173" v="1199" actId="20577"/>
          <ac:spMkLst>
            <pc:docMk/>
            <pc:sldMk cId="3327357799" sldId="407"/>
            <ac:spMk id="2" creationId="{70897077-1D46-FEBF-335E-1E008D038098}"/>
          </ac:spMkLst>
        </pc:spChg>
        <pc:spChg chg="del">
          <ac:chgData name="Simon Prince" userId="fcc015fbc7a3e533" providerId="LiveId" clId="{76E9FACD-D403-FF48-BAD7-F5CB76FD23D3}" dt="2022-10-23T19:11:23.631" v="1200" actId="478"/>
          <ac:spMkLst>
            <pc:docMk/>
            <pc:sldMk cId="3327357799" sldId="407"/>
            <ac:spMk id="3" creationId="{CAE35CAE-B27A-7BFB-6F24-4AF3AFE0E48F}"/>
          </ac:spMkLst>
        </pc:spChg>
        <pc:spChg chg="add mod">
          <ac:chgData name="Simon Prince" userId="fcc015fbc7a3e533" providerId="LiveId" clId="{76E9FACD-D403-FF48-BAD7-F5CB76FD23D3}" dt="2022-10-23T19:15:57.470" v="1398" actId="20577"/>
          <ac:spMkLst>
            <pc:docMk/>
            <pc:sldMk cId="3327357799" sldId="407"/>
            <ac:spMk id="5" creationId="{99D58A4E-A0E2-1967-E476-BA5301263026}"/>
          </ac:spMkLst>
        </pc:spChg>
        <pc:picChg chg="add mod">
          <ac:chgData name="Simon Prince" userId="fcc015fbc7a3e533" providerId="LiveId" clId="{76E9FACD-D403-FF48-BAD7-F5CB76FD23D3}" dt="2022-10-23T19:15:46.580" v="1386" actId="1076"/>
          <ac:picMkLst>
            <pc:docMk/>
            <pc:sldMk cId="3327357799" sldId="407"/>
            <ac:picMk id="4" creationId="{9CDFBB0E-C9ED-1719-87F9-E7A52FAADEDC}"/>
          </ac:picMkLst>
        </pc:picChg>
        <pc:picChg chg="add mod">
          <ac:chgData name="Simon Prince" userId="fcc015fbc7a3e533" providerId="LiveId" clId="{76E9FACD-D403-FF48-BAD7-F5CB76FD23D3}" dt="2022-10-23T19:16:01.780" v="1406" actId="1035"/>
          <ac:picMkLst>
            <pc:docMk/>
            <pc:sldMk cId="3327357799" sldId="407"/>
            <ac:picMk id="6" creationId="{3940A96C-3569-25C3-AB59-7FA6EC4B76D8}"/>
          </ac:picMkLst>
        </pc:picChg>
        <pc:picChg chg="add mod">
          <ac:chgData name="Simon Prince" userId="fcc015fbc7a3e533" providerId="LiveId" clId="{76E9FACD-D403-FF48-BAD7-F5CB76FD23D3}" dt="2022-10-23T19:15:54.331" v="1397" actId="1035"/>
          <ac:picMkLst>
            <pc:docMk/>
            <pc:sldMk cId="3327357799" sldId="407"/>
            <ac:picMk id="7" creationId="{201EC4A1-998D-D124-5532-B254522A7806}"/>
          </ac:picMkLst>
        </pc:picChg>
      </pc:sldChg>
      <pc:sldChg chg="add del">
        <pc:chgData name="Simon Prince" userId="fcc015fbc7a3e533" providerId="LiveId" clId="{76E9FACD-D403-FF48-BAD7-F5CB76FD23D3}" dt="2022-10-23T19:17:10.303" v="1462" actId="2890"/>
        <pc:sldMkLst>
          <pc:docMk/>
          <pc:sldMk cId="2769987911" sldId="408"/>
        </pc:sldMkLst>
      </pc:sldChg>
      <pc:sldChg chg="modSp new mod">
        <pc:chgData name="Simon Prince" userId="fcc015fbc7a3e533" providerId="LiveId" clId="{76E9FACD-D403-FF48-BAD7-F5CB76FD23D3}" dt="2022-10-23T19:30:08.082" v="2019" actId="20577"/>
        <pc:sldMkLst>
          <pc:docMk/>
          <pc:sldMk cId="3883170442" sldId="408"/>
        </pc:sldMkLst>
        <pc:spChg chg="mod">
          <ac:chgData name="Simon Prince" userId="fcc015fbc7a3e533" providerId="LiveId" clId="{76E9FACD-D403-FF48-BAD7-F5CB76FD23D3}" dt="2022-10-23T19:29:50.500" v="1946" actId="20577"/>
          <ac:spMkLst>
            <pc:docMk/>
            <pc:sldMk cId="3883170442" sldId="408"/>
            <ac:spMk id="2" creationId="{707821A7-E648-8023-B332-991DFCA27EE3}"/>
          </ac:spMkLst>
        </pc:spChg>
        <pc:spChg chg="mod">
          <ac:chgData name="Simon Prince" userId="fcc015fbc7a3e533" providerId="LiveId" clId="{76E9FACD-D403-FF48-BAD7-F5CB76FD23D3}" dt="2022-10-23T19:30:08.082" v="2019" actId="20577"/>
          <ac:spMkLst>
            <pc:docMk/>
            <pc:sldMk cId="3883170442" sldId="408"/>
            <ac:spMk id="3" creationId="{FB00AB35-CFD7-B43C-6D25-0D43225D51C1}"/>
          </ac:spMkLst>
        </pc:spChg>
      </pc:sldChg>
      <pc:sldChg chg="new del">
        <pc:chgData name="Simon Prince" userId="fcc015fbc7a3e533" providerId="LiveId" clId="{76E9FACD-D403-FF48-BAD7-F5CB76FD23D3}" dt="2022-10-23T19:39:45.584" v="2274" actId="2696"/>
        <pc:sldMkLst>
          <pc:docMk/>
          <pc:sldMk cId="955099206" sldId="409"/>
        </pc:sldMkLst>
      </pc:sldChg>
      <pc:sldChg chg="new del">
        <pc:chgData name="Simon Prince" userId="fcc015fbc7a3e533" providerId="LiveId" clId="{76E9FACD-D403-FF48-BAD7-F5CB76FD23D3}" dt="2022-10-23T19:39:46.426" v="2275" actId="2696"/>
        <pc:sldMkLst>
          <pc:docMk/>
          <pc:sldMk cId="1476222697" sldId="410"/>
        </pc:sldMkLst>
      </pc:sldChg>
      <pc:sldChg chg="addSp delSp modSp new mod ord">
        <pc:chgData name="Simon Prince" userId="fcc015fbc7a3e533" providerId="LiveId" clId="{76E9FACD-D403-FF48-BAD7-F5CB76FD23D3}" dt="2022-10-23T19:18:47.759" v="1528" actId="20578"/>
        <pc:sldMkLst>
          <pc:docMk/>
          <pc:sldMk cId="436311096" sldId="411"/>
        </pc:sldMkLst>
        <pc:spChg chg="mod">
          <ac:chgData name="Simon Prince" userId="fcc015fbc7a3e533" providerId="LiveId" clId="{76E9FACD-D403-FF48-BAD7-F5CB76FD23D3}" dt="2022-10-23T19:17:39.440" v="1519" actId="20577"/>
          <ac:spMkLst>
            <pc:docMk/>
            <pc:sldMk cId="436311096" sldId="411"/>
            <ac:spMk id="2" creationId="{1BA4F897-A25F-B994-2008-E49B53E2AC93}"/>
          </ac:spMkLst>
        </pc:spChg>
        <pc:spChg chg="del mod">
          <ac:chgData name="Simon Prince" userId="fcc015fbc7a3e533" providerId="LiveId" clId="{76E9FACD-D403-FF48-BAD7-F5CB76FD23D3}" dt="2022-10-23T19:17:43.187" v="1520" actId="478"/>
          <ac:spMkLst>
            <pc:docMk/>
            <pc:sldMk cId="436311096" sldId="411"/>
            <ac:spMk id="3" creationId="{F84FD2DB-3594-D407-0AC1-803B28B6F196}"/>
          </ac:spMkLst>
        </pc:spChg>
        <pc:spChg chg="add del mod">
          <ac:chgData name="Simon Prince" userId="fcc015fbc7a3e533" providerId="LiveId" clId="{76E9FACD-D403-FF48-BAD7-F5CB76FD23D3}" dt="2022-10-23T19:17:48.709" v="1521" actId="478"/>
          <ac:spMkLst>
            <pc:docMk/>
            <pc:sldMk cId="436311096" sldId="411"/>
            <ac:spMk id="5" creationId="{EA38019C-86A6-440F-861D-D3FE22E2B711}"/>
          </ac:spMkLst>
        </pc:spChg>
        <pc:picChg chg="add mod modCrop">
          <ac:chgData name="Simon Prince" userId="fcc015fbc7a3e533" providerId="LiveId" clId="{76E9FACD-D403-FF48-BAD7-F5CB76FD23D3}" dt="2022-10-23T19:18:42.220" v="1527" actId="1076"/>
          <ac:picMkLst>
            <pc:docMk/>
            <pc:sldMk cId="436311096" sldId="411"/>
            <ac:picMk id="6" creationId="{9B554002-BE48-3367-F8EE-FC3D4D2964FD}"/>
          </ac:picMkLst>
        </pc:picChg>
      </pc:sldChg>
      <pc:sldChg chg="addSp delSp modSp add mod">
        <pc:chgData name="Simon Prince" userId="fcc015fbc7a3e533" providerId="LiveId" clId="{76E9FACD-D403-FF48-BAD7-F5CB76FD23D3}" dt="2022-10-23T19:26:55.161" v="1895" actId="20577"/>
        <pc:sldMkLst>
          <pc:docMk/>
          <pc:sldMk cId="2368054431" sldId="412"/>
        </pc:sldMkLst>
        <pc:spChg chg="mod">
          <ac:chgData name="Simon Prince" userId="fcc015fbc7a3e533" providerId="LiveId" clId="{76E9FACD-D403-FF48-BAD7-F5CB76FD23D3}" dt="2022-10-23T19:26:55.161" v="1895" actId="20577"/>
          <ac:spMkLst>
            <pc:docMk/>
            <pc:sldMk cId="2368054431" sldId="412"/>
            <ac:spMk id="2" creationId="{1BA4F897-A25F-B994-2008-E49B53E2AC93}"/>
          </ac:spMkLst>
        </pc:spChg>
        <pc:spChg chg="add mod">
          <ac:chgData name="Simon Prince" userId="fcc015fbc7a3e533" providerId="LiveId" clId="{76E9FACD-D403-FF48-BAD7-F5CB76FD23D3}" dt="2022-10-23T19:21:43.777" v="1637" actId="20577"/>
          <ac:spMkLst>
            <pc:docMk/>
            <pc:sldMk cId="2368054431" sldId="412"/>
            <ac:spMk id="3" creationId="{79970666-A250-A726-349A-DF7834C64190}"/>
          </ac:spMkLst>
        </pc:spChg>
        <pc:picChg chg="add mod">
          <ac:chgData name="Simon Prince" userId="fcc015fbc7a3e533" providerId="LiveId" clId="{76E9FACD-D403-FF48-BAD7-F5CB76FD23D3}" dt="2022-10-23T19:22:40.853" v="1653" actId="14100"/>
          <ac:picMkLst>
            <pc:docMk/>
            <pc:sldMk cId="2368054431" sldId="412"/>
            <ac:picMk id="4" creationId="{D95C04F8-2875-14FA-0ACC-43B30527E2AA}"/>
          </ac:picMkLst>
        </pc:picChg>
        <pc:picChg chg="add mod">
          <ac:chgData name="Simon Prince" userId="fcc015fbc7a3e533" providerId="LiveId" clId="{76E9FACD-D403-FF48-BAD7-F5CB76FD23D3}" dt="2022-10-23T19:22:43.771" v="1654" actId="14100"/>
          <ac:picMkLst>
            <pc:docMk/>
            <pc:sldMk cId="2368054431" sldId="412"/>
            <ac:picMk id="5" creationId="{7E5F8EFD-6BEE-9D03-8811-F102B87810B8}"/>
          </ac:picMkLst>
        </pc:picChg>
        <pc:picChg chg="del mod modCrop">
          <ac:chgData name="Simon Prince" userId="fcc015fbc7a3e533" providerId="LiveId" clId="{76E9FACD-D403-FF48-BAD7-F5CB76FD23D3}" dt="2022-10-23T19:19:18.774" v="1533" actId="478"/>
          <ac:picMkLst>
            <pc:docMk/>
            <pc:sldMk cId="2368054431" sldId="412"/>
            <ac:picMk id="6" creationId="{9B554002-BE48-3367-F8EE-FC3D4D2964FD}"/>
          </ac:picMkLst>
        </pc:picChg>
        <pc:picChg chg="add del mod">
          <ac:chgData name="Simon Prince" userId="fcc015fbc7a3e533" providerId="LiveId" clId="{76E9FACD-D403-FF48-BAD7-F5CB76FD23D3}" dt="2022-10-23T19:22:53.965" v="1657" actId="478"/>
          <ac:picMkLst>
            <pc:docMk/>
            <pc:sldMk cId="2368054431" sldId="412"/>
            <ac:picMk id="7" creationId="{65B42187-73DC-3DFC-7D7B-31C6C8ABF0BE}"/>
          </ac:picMkLst>
        </pc:picChg>
      </pc:sldChg>
      <pc:sldChg chg="addSp delSp modSp add mod">
        <pc:chgData name="Simon Prince" userId="fcc015fbc7a3e533" providerId="LiveId" clId="{76E9FACD-D403-FF48-BAD7-F5CB76FD23D3}" dt="2022-10-23T19:26:30.635" v="1873" actId="20577"/>
        <pc:sldMkLst>
          <pc:docMk/>
          <pc:sldMk cId="12866749" sldId="413"/>
        </pc:sldMkLst>
        <pc:spChg chg="add mod">
          <ac:chgData name="Simon Prince" userId="fcc015fbc7a3e533" providerId="LiveId" clId="{76E9FACD-D403-FF48-BAD7-F5CB76FD23D3}" dt="2022-10-23T19:26:30.635" v="1873" actId="20577"/>
          <ac:spMkLst>
            <pc:docMk/>
            <pc:sldMk cId="12866749" sldId="413"/>
            <ac:spMk id="7" creationId="{29918AB6-9963-4FF4-1C45-A231BB55DADF}"/>
          </ac:spMkLst>
        </pc:spChg>
        <pc:picChg chg="add mod">
          <ac:chgData name="Simon Prince" userId="fcc015fbc7a3e533" providerId="LiveId" clId="{76E9FACD-D403-FF48-BAD7-F5CB76FD23D3}" dt="2022-10-23T19:26:20.081" v="1853" actId="1076"/>
          <ac:picMkLst>
            <pc:docMk/>
            <pc:sldMk cId="12866749" sldId="413"/>
            <ac:picMk id="3" creationId="{8A3D821E-97B8-2875-7390-DF04B476A79A}"/>
          </ac:picMkLst>
        </pc:picChg>
        <pc:picChg chg="add mod">
          <ac:chgData name="Simon Prince" userId="fcc015fbc7a3e533" providerId="LiveId" clId="{76E9FACD-D403-FF48-BAD7-F5CB76FD23D3}" dt="2022-10-23T19:26:22.056" v="1854" actId="1076"/>
          <ac:picMkLst>
            <pc:docMk/>
            <pc:sldMk cId="12866749" sldId="413"/>
            <ac:picMk id="4" creationId="{FB3400EC-D140-0BC9-5CF2-4532DFB8E057}"/>
          </ac:picMkLst>
        </pc:picChg>
        <pc:picChg chg="add mod">
          <ac:chgData name="Simon Prince" userId="fcc015fbc7a3e533" providerId="LiveId" clId="{76E9FACD-D403-FF48-BAD7-F5CB76FD23D3}" dt="2022-10-23T19:26:23.880" v="1855" actId="1076"/>
          <ac:picMkLst>
            <pc:docMk/>
            <pc:sldMk cId="12866749" sldId="413"/>
            <ac:picMk id="5" creationId="{297C991A-8232-0057-C2D3-79965B48CD23}"/>
          </ac:picMkLst>
        </pc:picChg>
        <pc:picChg chg="del mod modCrop">
          <ac:chgData name="Simon Prince" userId="fcc015fbc7a3e533" providerId="LiveId" clId="{76E9FACD-D403-FF48-BAD7-F5CB76FD23D3}" dt="2022-10-23T19:22:29.141" v="1648" actId="21"/>
          <ac:picMkLst>
            <pc:docMk/>
            <pc:sldMk cId="12866749" sldId="413"/>
            <ac:picMk id="6" creationId="{9B554002-BE48-3367-F8EE-FC3D4D2964FD}"/>
          </ac:picMkLst>
        </pc:picChg>
      </pc:sldChg>
      <pc:sldChg chg="add">
        <pc:chgData name="Simon Prince" userId="fcc015fbc7a3e533" providerId="LiveId" clId="{76E9FACD-D403-FF48-BAD7-F5CB76FD23D3}" dt="2022-10-23T19:22:04.129" v="1642" actId="2890"/>
        <pc:sldMkLst>
          <pc:docMk/>
          <pc:sldMk cId="2763901883" sldId="414"/>
        </pc:sldMkLst>
      </pc:sldChg>
      <pc:sldChg chg="modSp add mod">
        <pc:chgData name="Simon Prince" userId="fcc015fbc7a3e533" providerId="LiveId" clId="{76E9FACD-D403-FF48-BAD7-F5CB76FD23D3}" dt="2022-10-23T19:27:02.875" v="1915" actId="20577"/>
        <pc:sldMkLst>
          <pc:docMk/>
          <pc:sldMk cId="3774330314" sldId="415"/>
        </pc:sldMkLst>
        <pc:spChg chg="mod">
          <ac:chgData name="Simon Prince" userId="fcc015fbc7a3e533" providerId="LiveId" clId="{76E9FACD-D403-FF48-BAD7-F5CB76FD23D3}" dt="2022-10-23T19:27:02.875" v="1915" actId="20577"/>
          <ac:spMkLst>
            <pc:docMk/>
            <pc:sldMk cId="3774330314" sldId="415"/>
            <ac:spMk id="2" creationId="{1BA4F897-A25F-B994-2008-E49B53E2AC93}"/>
          </ac:spMkLst>
        </pc:spChg>
      </pc:sldChg>
      <pc:sldChg chg="modSp new mod ord">
        <pc:chgData name="Simon Prince" userId="fcc015fbc7a3e533" providerId="LiveId" clId="{76E9FACD-D403-FF48-BAD7-F5CB76FD23D3}" dt="2022-10-23T19:39:15.851" v="2268" actId="207"/>
        <pc:sldMkLst>
          <pc:docMk/>
          <pc:sldMk cId="576564286" sldId="416"/>
        </pc:sldMkLst>
        <pc:spChg chg="mod">
          <ac:chgData name="Simon Prince" userId="fcc015fbc7a3e533" providerId="LiveId" clId="{76E9FACD-D403-FF48-BAD7-F5CB76FD23D3}" dt="2022-10-23T19:31:54.680" v="2061" actId="20577"/>
          <ac:spMkLst>
            <pc:docMk/>
            <pc:sldMk cId="576564286" sldId="416"/>
            <ac:spMk id="2" creationId="{017128BC-CBD9-64B4-432F-27C3A2EDC444}"/>
          </ac:spMkLst>
        </pc:spChg>
        <pc:spChg chg="mod">
          <ac:chgData name="Simon Prince" userId="fcc015fbc7a3e533" providerId="LiveId" clId="{76E9FACD-D403-FF48-BAD7-F5CB76FD23D3}" dt="2022-10-23T19:39:15.851" v="2268" actId="207"/>
          <ac:spMkLst>
            <pc:docMk/>
            <pc:sldMk cId="576564286" sldId="416"/>
            <ac:spMk id="3" creationId="{862AB7EB-44EC-3175-942B-775B9F93154C}"/>
          </ac:spMkLst>
        </pc:spChg>
      </pc:sldChg>
      <pc:sldChg chg="addSp delSp modSp new mod">
        <pc:chgData name="Simon Prince" userId="fcc015fbc7a3e533" providerId="LiveId" clId="{76E9FACD-D403-FF48-BAD7-F5CB76FD23D3}" dt="2022-10-23T19:35:59.958" v="2248" actId="1076"/>
        <pc:sldMkLst>
          <pc:docMk/>
          <pc:sldMk cId="2148960764" sldId="417"/>
        </pc:sldMkLst>
        <pc:spChg chg="mod">
          <ac:chgData name="Simon Prince" userId="fcc015fbc7a3e533" providerId="LiveId" clId="{76E9FACD-D403-FF48-BAD7-F5CB76FD23D3}" dt="2022-10-23T19:35:46.209" v="2242" actId="20577"/>
          <ac:spMkLst>
            <pc:docMk/>
            <pc:sldMk cId="2148960764" sldId="417"/>
            <ac:spMk id="2" creationId="{2AAB6889-8973-9C38-87EC-E4849DA493D3}"/>
          </ac:spMkLst>
        </pc:spChg>
        <pc:spChg chg="del mod">
          <ac:chgData name="Simon Prince" userId="fcc015fbc7a3e533" providerId="LiveId" clId="{76E9FACD-D403-FF48-BAD7-F5CB76FD23D3}" dt="2022-10-23T19:35:49.806" v="2244" actId="478"/>
          <ac:spMkLst>
            <pc:docMk/>
            <pc:sldMk cId="2148960764" sldId="417"/>
            <ac:spMk id="3" creationId="{CAF92D59-3E24-828C-2C4F-60D1F88D9682}"/>
          </ac:spMkLst>
        </pc:spChg>
        <pc:picChg chg="add mod">
          <ac:chgData name="Simon Prince" userId="fcc015fbc7a3e533" providerId="LiveId" clId="{76E9FACD-D403-FF48-BAD7-F5CB76FD23D3}" dt="2022-10-23T19:35:59.958" v="2248" actId="1076"/>
          <ac:picMkLst>
            <pc:docMk/>
            <pc:sldMk cId="2148960764" sldId="417"/>
            <ac:picMk id="4" creationId="{4F3A6029-12A5-377A-BA21-DBC338207272}"/>
          </ac:picMkLst>
        </pc:picChg>
      </pc:sldChg>
      <pc:sldChg chg="modSp add mod ord">
        <pc:chgData name="Simon Prince" userId="fcc015fbc7a3e533" providerId="LiveId" clId="{76E9FACD-D403-FF48-BAD7-F5CB76FD23D3}" dt="2022-10-23T19:39:09.455" v="2267" actId="207"/>
        <pc:sldMkLst>
          <pc:docMk/>
          <pc:sldMk cId="2632122180" sldId="418"/>
        </pc:sldMkLst>
        <pc:spChg chg="mod">
          <ac:chgData name="Simon Prince" userId="fcc015fbc7a3e533" providerId="LiveId" clId="{76E9FACD-D403-FF48-BAD7-F5CB76FD23D3}" dt="2022-10-23T19:39:09.455" v="2267" actId="207"/>
          <ac:spMkLst>
            <pc:docMk/>
            <pc:sldMk cId="2632122180" sldId="418"/>
            <ac:spMk id="3" creationId="{862AB7EB-44EC-3175-942B-775B9F93154C}"/>
          </ac:spMkLst>
        </pc:spChg>
      </pc:sldChg>
      <pc:sldChg chg="modSp add mod ord">
        <pc:chgData name="Simon Prince" userId="fcc015fbc7a3e533" providerId="LiveId" clId="{76E9FACD-D403-FF48-BAD7-F5CB76FD23D3}" dt="2022-10-23T19:37:47.860" v="2262" actId="207"/>
        <pc:sldMkLst>
          <pc:docMk/>
          <pc:sldMk cId="4016942226" sldId="419"/>
        </pc:sldMkLst>
        <pc:spChg chg="mod">
          <ac:chgData name="Simon Prince" userId="fcc015fbc7a3e533" providerId="LiveId" clId="{76E9FACD-D403-FF48-BAD7-F5CB76FD23D3}" dt="2022-10-23T19:37:47.860" v="2262" actId="207"/>
          <ac:spMkLst>
            <pc:docMk/>
            <pc:sldMk cId="4016942226" sldId="419"/>
            <ac:spMk id="3" creationId="{862AB7EB-44EC-3175-942B-775B9F93154C}"/>
          </ac:spMkLst>
        </pc:spChg>
      </pc:sldChg>
      <pc:sldChg chg="modSp add mod ord">
        <pc:chgData name="Simon Prince" userId="fcc015fbc7a3e533" providerId="LiveId" clId="{76E9FACD-D403-FF48-BAD7-F5CB76FD23D3}" dt="2022-10-23T19:37:27.127" v="2259" actId="207"/>
        <pc:sldMkLst>
          <pc:docMk/>
          <pc:sldMk cId="865458123" sldId="420"/>
        </pc:sldMkLst>
        <pc:spChg chg="mod">
          <ac:chgData name="Simon Prince" userId="fcc015fbc7a3e533" providerId="LiveId" clId="{76E9FACD-D403-FF48-BAD7-F5CB76FD23D3}" dt="2022-10-23T19:37:27.127" v="2259" actId="207"/>
          <ac:spMkLst>
            <pc:docMk/>
            <pc:sldMk cId="865458123" sldId="420"/>
            <ac:spMk id="3" creationId="{862AB7EB-44EC-3175-942B-775B9F93154C}"/>
          </ac:spMkLst>
        </pc:spChg>
      </pc:sldChg>
      <pc:sldChg chg="modSp add mod ord">
        <pc:chgData name="Simon Prince" userId="fcc015fbc7a3e533" providerId="LiveId" clId="{76E9FACD-D403-FF48-BAD7-F5CB76FD23D3}" dt="2022-10-31T11:35:43.699" v="2547" actId="20578"/>
        <pc:sldMkLst>
          <pc:docMk/>
          <pc:sldMk cId="1216745614" sldId="421"/>
        </pc:sldMkLst>
        <pc:spChg chg="mod">
          <ac:chgData name="Simon Prince" userId="fcc015fbc7a3e533" providerId="LiveId" clId="{76E9FACD-D403-FF48-BAD7-F5CB76FD23D3}" dt="2022-10-23T19:37:20.053" v="2258" actId="207"/>
          <ac:spMkLst>
            <pc:docMk/>
            <pc:sldMk cId="1216745614" sldId="421"/>
            <ac:spMk id="3" creationId="{862AB7EB-44EC-3175-942B-775B9F93154C}"/>
          </ac:spMkLst>
        </pc:spChg>
      </pc:sldChg>
      <pc:sldChg chg="modSp add mod ord">
        <pc:chgData name="Simon Prince" userId="fcc015fbc7a3e533" providerId="LiveId" clId="{76E9FACD-D403-FF48-BAD7-F5CB76FD23D3}" dt="2022-10-23T19:38:37.084" v="2266" actId="207"/>
        <pc:sldMkLst>
          <pc:docMk/>
          <pc:sldMk cId="2139222936" sldId="422"/>
        </pc:sldMkLst>
        <pc:spChg chg="mod">
          <ac:chgData name="Simon Prince" userId="fcc015fbc7a3e533" providerId="LiveId" clId="{76E9FACD-D403-FF48-BAD7-F5CB76FD23D3}" dt="2022-10-23T19:38:37.084" v="2266" actId="207"/>
          <ac:spMkLst>
            <pc:docMk/>
            <pc:sldMk cId="2139222936" sldId="422"/>
            <ac:spMk id="3" creationId="{862AB7EB-44EC-3175-942B-775B9F93154C}"/>
          </ac:spMkLst>
        </pc:spChg>
      </pc:sldChg>
      <pc:sldChg chg="modSp add mod ord">
        <pc:chgData name="Simon Prince" userId="fcc015fbc7a3e533" providerId="LiveId" clId="{76E9FACD-D403-FF48-BAD7-F5CB76FD23D3}" dt="2022-10-23T19:39:37.802" v="2273" actId="207"/>
        <pc:sldMkLst>
          <pc:docMk/>
          <pc:sldMk cId="1834752516" sldId="423"/>
        </pc:sldMkLst>
        <pc:spChg chg="mod">
          <ac:chgData name="Simon Prince" userId="fcc015fbc7a3e533" providerId="LiveId" clId="{76E9FACD-D403-FF48-BAD7-F5CB76FD23D3}" dt="2022-10-23T19:39:37.802" v="2273" actId="207"/>
          <ac:spMkLst>
            <pc:docMk/>
            <pc:sldMk cId="1834752516" sldId="423"/>
            <ac:spMk id="3" creationId="{862AB7EB-44EC-3175-942B-775B9F93154C}"/>
          </ac:spMkLst>
        </pc:spChg>
      </pc:sldChg>
      <pc:sldChg chg="addSp delSp modSp new mod">
        <pc:chgData name="Simon Prince" userId="fcc015fbc7a3e533" providerId="LiveId" clId="{76E9FACD-D403-FF48-BAD7-F5CB76FD23D3}" dt="2022-10-30T15:17:15.112" v="2432" actId="207"/>
        <pc:sldMkLst>
          <pc:docMk/>
          <pc:sldMk cId="4005875784" sldId="424"/>
        </pc:sldMkLst>
        <pc:spChg chg="mod">
          <ac:chgData name="Simon Prince" userId="fcc015fbc7a3e533" providerId="LiveId" clId="{76E9FACD-D403-FF48-BAD7-F5CB76FD23D3}" dt="2022-10-30T15:14:58.603" v="2299" actId="20577"/>
          <ac:spMkLst>
            <pc:docMk/>
            <pc:sldMk cId="4005875784" sldId="424"/>
            <ac:spMk id="2" creationId="{F528B5C3-4C65-8A8D-B072-E45BB0E0F0C7}"/>
          </ac:spMkLst>
        </pc:spChg>
        <pc:spChg chg="del">
          <ac:chgData name="Simon Prince" userId="fcc015fbc7a3e533" providerId="LiveId" clId="{76E9FACD-D403-FF48-BAD7-F5CB76FD23D3}" dt="2022-10-30T15:14:40.952" v="2280" actId="931"/>
          <ac:spMkLst>
            <pc:docMk/>
            <pc:sldMk cId="4005875784" sldId="424"/>
            <ac:spMk id="3" creationId="{A9995CD5-573E-7834-52A6-8DF9F28E6500}"/>
          </ac:spMkLst>
        </pc:spChg>
        <pc:spChg chg="add mod">
          <ac:chgData name="Simon Prince" userId="fcc015fbc7a3e533" providerId="LiveId" clId="{76E9FACD-D403-FF48-BAD7-F5CB76FD23D3}" dt="2022-10-30T15:16:30.704" v="2355" actId="1038"/>
          <ac:spMkLst>
            <pc:docMk/>
            <pc:sldMk cId="4005875784" sldId="424"/>
            <ac:spMk id="6" creationId="{C70AF65A-787B-0481-DAA9-24F881CBCD2C}"/>
          </ac:spMkLst>
        </pc:spChg>
        <pc:spChg chg="add mod">
          <ac:chgData name="Simon Prince" userId="fcc015fbc7a3e533" providerId="LiveId" clId="{76E9FACD-D403-FF48-BAD7-F5CB76FD23D3}" dt="2022-10-30T15:16:07.821" v="2346" actId="1037"/>
          <ac:spMkLst>
            <pc:docMk/>
            <pc:sldMk cId="4005875784" sldId="424"/>
            <ac:spMk id="7" creationId="{73622DD2-155E-9E84-8DA5-FF06EAEC0886}"/>
          </ac:spMkLst>
        </pc:spChg>
        <pc:spChg chg="add mod">
          <ac:chgData name="Simon Prince" userId="fcc015fbc7a3e533" providerId="LiveId" clId="{76E9FACD-D403-FF48-BAD7-F5CB76FD23D3}" dt="2022-10-30T15:17:15.112" v="2432" actId="207"/>
          <ac:spMkLst>
            <pc:docMk/>
            <pc:sldMk cId="4005875784" sldId="424"/>
            <ac:spMk id="8" creationId="{8A9FE3FC-C101-AAE4-765C-401F5AE383CE}"/>
          </ac:spMkLst>
        </pc:spChg>
        <pc:picChg chg="add mod">
          <ac:chgData name="Simon Prince" userId="fcc015fbc7a3e533" providerId="LiveId" clId="{76E9FACD-D403-FF48-BAD7-F5CB76FD23D3}" dt="2022-10-30T15:14:51.090" v="2284" actId="1076"/>
          <ac:picMkLst>
            <pc:docMk/>
            <pc:sldMk cId="4005875784" sldId="424"/>
            <ac:picMk id="5" creationId="{8ADF5753-1CD8-EF02-D3F7-21DBA717FEAA}"/>
          </ac:picMkLst>
        </pc:picChg>
      </pc:sldChg>
      <pc:sldChg chg="addSp delSp modSp add mod">
        <pc:chgData name="Simon Prince" userId="fcc015fbc7a3e533" providerId="LiveId" clId="{76E9FACD-D403-FF48-BAD7-F5CB76FD23D3}" dt="2022-10-30T15:28:47.094" v="2434"/>
        <pc:sldMkLst>
          <pc:docMk/>
          <pc:sldMk cId="3821839089" sldId="425"/>
        </pc:sldMkLst>
        <pc:spChg chg="add mod">
          <ac:chgData name="Simon Prince" userId="fcc015fbc7a3e533" providerId="LiveId" clId="{76E9FACD-D403-FF48-BAD7-F5CB76FD23D3}" dt="2022-10-30T15:17:01.950" v="2430" actId="1076"/>
          <ac:spMkLst>
            <pc:docMk/>
            <pc:sldMk cId="3821839089" sldId="425"/>
            <ac:spMk id="3" creationId="{023BE026-FF2A-A5D5-23D7-646C362FCF27}"/>
          </ac:spMkLst>
        </pc:spChg>
        <pc:spChg chg="mod">
          <ac:chgData name="Simon Prince" userId="fcc015fbc7a3e533" providerId="LiveId" clId="{76E9FACD-D403-FF48-BAD7-F5CB76FD23D3}" dt="2022-10-30T15:17:07.615" v="2431" actId="207"/>
          <ac:spMkLst>
            <pc:docMk/>
            <pc:sldMk cId="3821839089" sldId="425"/>
            <ac:spMk id="8" creationId="{8A9FE3FC-C101-AAE4-765C-401F5AE383CE}"/>
          </ac:spMkLst>
        </pc:spChg>
        <pc:picChg chg="add del">
          <ac:chgData name="Simon Prince" userId="fcc015fbc7a3e533" providerId="LiveId" clId="{76E9FACD-D403-FF48-BAD7-F5CB76FD23D3}" dt="2022-10-30T15:28:47.094" v="2434"/>
          <ac:picMkLst>
            <pc:docMk/>
            <pc:sldMk cId="3821839089" sldId="425"/>
            <ac:picMk id="4" creationId="{524AB6F9-DCA8-484D-6925-67E5BE2AF49A}"/>
          </ac:picMkLst>
        </pc:picChg>
      </pc:sldChg>
      <pc:sldChg chg="addSp delSp modSp new mod">
        <pc:chgData name="Simon Prince" userId="fcc015fbc7a3e533" providerId="LiveId" clId="{76E9FACD-D403-FF48-BAD7-F5CB76FD23D3}" dt="2022-10-30T15:30:45.115" v="2522"/>
        <pc:sldMkLst>
          <pc:docMk/>
          <pc:sldMk cId="1491291776" sldId="426"/>
        </pc:sldMkLst>
        <pc:spChg chg="mod">
          <ac:chgData name="Simon Prince" userId="fcc015fbc7a3e533" providerId="LiveId" clId="{76E9FACD-D403-FF48-BAD7-F5CB76FD23D3}" dt="2022-10-30T15:28:57.761" v="2471" actId="20577"/>
          <ac:spMkLst>
            <pc:docMk/>
            <pc:sldMk cId="1491291776" sldId="426"/>
            <ac:spMk id="2" creationId="{A0387793-C4A5-44E7-4538-17F9917C9A0E}"/>
          </ac:spMkLst>
        </pc:spChg>
        <pc:spChg chg="del">
          <ac:chgData name="Simon Prince" userId="fcc015fbc7a3e533" providerId="LiveId" clId="{76E9FACD-D403-FF48-BAD7-F5CB76FD23D3}" dt="2022-10-30T15:28:59.987" v="2472" actId="478"/>
          <ac:spMkLst>
            <pc:docMk/>
            <pc:sldMk cId="1491291776" sldId="426"/>
            <ac:spMk id="3" creationId="{82A22E62-070C-91EB-198B-7E80ADD02A88}"/>
          </ac:spMkLst>
        </pc:spChg>
        <pc:spChg chg="add mod">
          <ac:chgData name="Simon Prince" userId="fcc015fbc7a3e533" providerId="LiveId" clId="{76E9FACD-D403-FF48-BAD7-F5CB76FD23D3}" dt="2022-10-30T15:29:33.994" v="2515" actId="14100"/>
          <ac:spMkLst>
            <pc:docMk/>
            <pc:sldMk cId="1491291776" sldId="426"/>
            <ac:spMk id="5" creationId="{A24483E4-EC9D-EAC7-701A-9DE23B3652FB}"/>
          </ac:spMkLst>
        </pc:spChg>
        <pc:picChg chg="add mod">
          <ac:chgData name="Simon Prince" userId="fcc015fbc7a3e533" providerId="LiveId" clId="{76E9FACD-D403-FF48-BAD7-F5CB76FD23D3}" dt="2022-10-30T15:29:39.344" v="2517" actId="1076"/>
          <ac:picMkLst>
            <pc:docMk/>
            <pc:sldMk cId="1491291776" sldId="426"/>
            <ac:picMk id="4" creationId="{96A9D832-D2C5-C306-44FA-E603233ADA25}"/>
          </ac:picMkLst>
        </pc:picChg>
        <pc:picChg chg="add mod">
          <ac:chgData name="Simon Prince" userId="fcc015fbc7a3e533" providerId="LiveId" clId="{76E9FACD-D403-FF48-BAD7-F5CB76FD23D3}" dt="2022-10-30T15:30:31.030" v="2521" actId="1076"/>
          <ac:picMkLst>
            <pc:docMk/>
            <pc:sldMk cId="1491291776" sldId="426"/>
            <ac:picMk id="6" creationId="{4D83821C-BB66-9A1E-3C7E-A614E12BB7D7}"/>
          </ac:picMkLst>
        </pc:picChg>
        <pc:picChg chg="add mod">
          <ac:chgData name="Simon Prince" userId="fcc015fbc7a3e533" providerId="LiveId" clId="{76E9FACD-D403-FF48-BAD7-F5CB76FD23D3}" dt="2022-10-30T15:30:45.115" v="2522"/>
          <ac:picMkLst>
            <pc:docMk/>
            <pc:sldMk cId="1491291776" sldId="426"/>
            <ac:picMk id="7" creationId="{8EDEE59F-1C24-8777-C2AD-906C1B96C625}"/>
          </ac:picMkLst>
        </pc:picChg>
      </pc:sldChg>
      <pc:sldChg chg="add del ord">
        <pc:chgData name="Simon Prince" userId="fcc015fbc7a3e533" providerId="LiveId" clId="{76E9FACD-D403-FF48-BAD7-F5CB76FD23D3}" dt="2022-10-31T11:35:32.313" v="2545" actId="2696"/>
        <pc:sldMkLst>
          <pc:docMk/>
          <pc:sldMk cId="2217428782" sldId="42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46E0-A1AB-55EC-A48C-F6A79C29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2EEE5-A6D8-4932-2DDD-0F70E9F47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1344B-9B8C-9CB0-8F77-B550BFAF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94AD-2BCA-7D18-416B-C72C745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9B50-95BE-1890-37F6-DB182D0C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5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402F-76BB-45CE-23EA-E478932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0C91E-E612-8685-5826-A48C94B83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B1A0-6ED6-BE00-9FB8-54282052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2FB59-2973-50D7-D000-A8404F4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0DAA4-BBB7-98B0-C794-BE08C9B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9A6452-1424-B452-BDA5-964AF8552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E469F-2D56-2716-954D-C66055BED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BF74-D67C-1585-1349-98376571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0A51F-4DD7-04E7-28FD-AA3546CA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9433B-8EC6-0A63-60BD-90A898E7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1461-B52E-C72B-B831-B812A177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79F6-C188-0A56-0BCC-D6011347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5766-4708-86ED-0877-F07D9191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09100-5059-8572-BE0F-58F466E7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4F718-D5A8-2131-D4DF-64475B35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9F51-770C-53D4-AF74-76FA5DB2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7E70-E3E1-72FF-E6F3-D3469661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0542-169F-3F13-F1FF-2143057B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6144-48A8-2884-C381-B68C036D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1277-7FE4-736A-6F8F-9843B7A8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7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191F-2E8F-2459-CB83-EC827E8B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894D-8E3F-59D8-19BC-E8CDBDB01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E4DC1-B35C-D259-B4EE-C59A2A266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5D9A6-8CD2-B378-BCFC-0EBE04C6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DEE9-F45B-0B35-13D5-9806A800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F19FA-16EF-5D84-892D-20C2551D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B804-9858-0AE4-922D-92A86B2C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B72A2-7BAC-4117-CB2C-132012C4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62CCF-CDDC-B055-B97D-319EDB400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6E535-D231-21BB-47F6-C25359CEB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8464-08F5-F315-C6B8-7D2EF9AC4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3F7CF-73A3-9C8A-8032-1310063E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156A7-77CB-F339-69DF-5E014BC4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9242-B3EB-B853-EA83-2AE9A11F0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9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6687-917C-431E-4C06-1318F3A3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4EA36-233E-727A-99A0-90DA18AB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7E8DA-4DC3-ACEF-3400-9BADD4B7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8CEFB-70EF-19A1-2E6F-07776408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CAF47-833C-E274-C1EC-8CE64F42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7F204-C3F8-C073-B96B-16D473C2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BD4E-F50D-0FB3-95EC-13E7AC77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9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CCE3-0EE9-72A5-1DF7-6CB21AEE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7CFC-23DB-6916-B8A3-139DBF756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12B7C-7E1D-23EB-EB37-90AFD63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C3469-60DF-A1A7-A210-E3D7894D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D0C2C-E2EF-3910-0C19-3DB09AE9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4849D-3C46-F656-0ADC-082EDB5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46D5-C25E-33C5-E0A9-CB2DC562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05130-9D75-7E47-9768-0FBA5302F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45C5E-77B6-A510-BC71-F71CEECF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5B53B-CF3A-BC26-F2F8-EFC9A190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DF343-E018-38CB-1B91-03FF3233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C96A1-8F07-EDC5-5CB0-BAF3F8D7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9A7EA-DE57-A2B8-8165-16CE5DDC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6393-FA0C-D527-0F14-358333FB1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B58C-605C-A935-6FED-5846A8E74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E4B3C-43C9-C846-9A92-BF72B4DF057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A90D-3380-6BFF-8D6A-96AFFCC6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7D68-F982-26A7-F184-C0A1B999B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6. Fitting models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F2E499-1293-C825-AB14-10E6F7E3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42958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C0F00F-278B-1CC9-059B-79803CDB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160492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9F0A3-A97A-7A6E-35F1-F96645D8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E0E72-EFD0-C671-6900-0AD886836A4A}"/>
              </a:ext>
            </a:extLst>
          </p:cNvPr>
          <p:cNvSpPr txBox="1"/>
          <p:nvPr/>
        </p:nvSpPr>
        <p:spPr>
          <a:xfrm>
            <a:off x="3085032" y="6298250"/>
            <a:ext cx="5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technique is known as </a:t>
            </a:r>
            <a:r>
              <a:rPr lang="en-US" dirty="0">
                <a:solidFill>
                  <a:srgbClr val="D18362"/>
                </a:solidFill>
              </a:rPr>
              <a:t>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68912-B40E-BE31-799D-544D4F79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B8362"/>
                </a:solidFill>
              </a:rPr>
              <a:t>Maths</a:t>
            </a:r>
            <a:r>
              <a:rPr lang="en-US" dirty="0">
                <a:solidFill>
                  <a:srgbClr val="CB8362"/>
                </a:solidFill>
              </a:rPr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52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7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18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05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451D3-56BC-65D5-E131-B9D4B543826C}"/>
              </a:ext>
            </a:extLst>
          </p:cNvPr>
          <p:cNvCxnSpPr>
            <a:cxnSpLocks/>
          </p:cNvCxnSpPr>
          <p:nvPr/>
        </p:nvCxnSpPr>
        <p:spPr>
          <a:xfrm>
            <a:off x="6487886" y="3548742"/>
            <a:ext cx="284888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9B28E5-B091-8719-310D-699F8DD9075F}"/>
              </a:ext>
            </a:extLst>
          </p:cNvPr>
          <p:cNvSpPr/>
          <p:nvPr/>
        </p:nvSpPr>
        <p:spPr>
          <a:xfrm>
            <a:off x="6395357" y="3450772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24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451D3-56BC-65D5-E131-B9D4B543826C}"/>
              </a:ext>
            </a:extLst>
          </p:cNvPr>
          <p:cNvCxnSpPr>
            <a:cxnSpLocks/>
          </p:cNvCxnSpPr>
          <p:nvPr/>
        </p:nvCxnSpPr>
        <p:spPr>
          <a:xfrm>
            <a:off x="6487886" y="3548742"/>
            <a:ext cx="284888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049BC5-9C29-8295-71C2-A1EF054068D6}"/>
              </a:ext>
            </a:extLst>
          </p:cNvPr>
          <p:cNvCxnSpPr>
            <a:cxnSpLocks/>
          </p:cNvCxnSpPr>
          <p:nvPr/>
        </p:nvCxnSpPr>
        <p:spPr>
          <a:xfrm flipH="1">
            <a:off x="2928256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9B28E5-B091-8719-310D-699F8DD9075F}"/>
              </a:ext>
            </a:extLst>
          </p:cNvPr>
          <p:cNvSpPr/>
          <p:nvPr/>
        </p:nvSpPr>
        <p:spPr>
          <a:xfrm>
            <a:off x="6395357" y="3450772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2FC21C-3A42-7BA8-6306-52F2FB4A08B2}"/>
              </a:ext>
            </a:extLst>
          </p:cNvPr>
          <p:cNvSpPr/>
          <p:nvPr/>
        </p:nvSpPr>
        <p:spPr>
          <a:xfrm>
            <a:off x="4283527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9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887A4F-DA2F-16A4-F927-8BA754928703}"/>
              </a:ext>
            </a:extLst>
          </p:cNvPr>
          <p:cNvCxnSpPr>
            <a:cxnSpLocks/>
          </p:cNvCxnSpPr>
          <p:nvPr/>
        </p:nvCxnSpPr>
        <p:spPr>
          <a:xfrm flipH="1">
            <a:off x="838200" y="3548742"/>
            <a:ext cx="283028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451D3-56BC-65D5-E131-B9D4B543826C}"/>
              </a:ext>
            </a:extLst>
          </p:cNvPr>
          <p:cNvCxnSpPr>
            <a:cxnSpLocks/>
          </p:cNvCxnSpPr>
          <p:nvPr/>
        </p:nvCxnSpPr>
        <p:spPr>
          <a:xfrm>
            <a:off x="6487886" y="3548742"/>
            <a:ext cx="284888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049BC5-9C29-8295-71C2-A1EF054068D6}"/>
              </a:ext>
            </a:extLst>
          </p:cNvPr>
          <p:cNvCxnSpPr>
            <a:cxnSpLocks/>
          </p:cNvCxnSpPr>
          <p:nvPr/>
        </p:nvCxnSpPr>
        <p:spPr>
          <a:xfrm flipH="1">
            <a:off x="2928256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9B28E5-B091-8719-310D-699F8DD9075F}"/>
              </a:ext>
            </a:extLst>
          </p:cNvPr>
          <p:cNvSpPr/>
          <p:nvPr/>
        </p:nvSpPr>
        <p:spPr>
          <a:xfrm>
            <a:off x="6395357" y="3450772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8CC5FC-8C9E-5D32-20FB-EFDDE33A5441}"/>
              </a:ext>
            </a:extLst>
          </p:cNvPr>
          <p:cNvSpPr/>
          <p:nvPr/>
        </p:nvSpPr>
        <p:spPr>
          <a:xfrm>
            <a:off x="3597727" y="3466420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2FC21C-3A42-7BA8-6306-52F2FB4A08B2}"/>
              </a:ext>
            </a:extLst>
          </p:cNvPr>
          <p:cNvSpPr/>
          <p:nvPr/>
        </p:nvSpPr>
        <p:spPr>
          <a:xfrm>
            <a:off x="4283527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05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>
                <a:solidFill>
                  <a:srgbClr val="CB8362"/>
                </a:solidFill>
              </a:rPr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6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6889-8973-9C38-87EC-E4849DA4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A6029-12A5-377A-BA21-DBC338207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23" y="1428750"/>
            <a:ext cx="8890353" cy="50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6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>
                <a:solidFill>
                  <a:srgbClr val="CB8362"/>
                </a:solidFill>
              </a:rPr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2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76E2-0226-60D2-51CB-565599DE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42F3E1-C6BA-E123-1DCB-B58C02B7D599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F8D5A-0A2C-96B2-B712-A71D2491C1F8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AC50D99-916E-DC45-4BF6-70D0FAAA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67210"/>
            <a:ext cx="3668486" cy="1380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D8CAF9-5EE8-3D50-042D-51D3AEBA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01"/>
          <a:stretch/>
        </p:blipFill>
        <p:spPr>
          <a:xfrm>
            <a:off x="324432" y="1336776"/>
            <a:ext cx="5211748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54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C3B608-D3BF-0A26-0788-EB6722EB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9F8B0-192D-2FDF-9C02-1C819842A361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66FEE-691E-25FB-8D8F-3F60EBDFDD4B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AAEA0-2A54-3C71-D677-B39996E7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67210"/>
            <a:ext cx="3668486" cy="1380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F991C-A4D8-5BF8-573B-ABF7830E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1" y="4085527"/>
            <a:ext cx="2775858" cy="723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F5C425-6C18-75E0-AFAB-2235B4261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01"/>
          <a:stretch/>
        </p:blipFill>
        <p:spPr>
          <a:xfrm>
            <a:off x="324432" y="1336776"/>
            <a:ext cx="5211748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433AAC-74B8-474D-2358-4D0C972F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5A7FC2-9C0D-AC94-AA62-07C699A37592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0944F-6806-B22C-C417-A28CAFF43601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6AA2A-14E7-5BA4-B3E0-0A5F0AB5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67210"/>
            <a:ext cx="3668486" cy="1380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73AEA-3977-58A6-DFB0-D3D2A10B0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1" y="4085527"/>
            <a:ext cx="2775858" cy="72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F50E34-D908-FEBC-A7ED-6D7A174B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86" y="5234007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B1B10B-B7B7-BE2D-8DBE-741F72B728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901"/>
          <a:stretch/>
        </p:blipFill>
        <p:spPr>
          <a:xfrm>
            <a:off x="324432" y="1336776"/>
            <a:ext cx="5211748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1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BBBF12-F569-B70C-B087-FDD1A77C8E71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1ADCE6E-2B15-4EE4-DEF3-A7381353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CD8D84-33E8-513F-0D56-73935D72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974FED-722C-2429-249C-DC3BB9D2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29B57B-B012-E7B5-37E9-437BD0617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01"/>
          <a:stretch/>
        </p:blipFill>
        <p:spPr>
          <a:xfrm>
            <a:off x="324432" y="1336776"/>
            <a:ext cx="5211748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33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C8F67-6F62-5504-3E42-EFC85C7FB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17"/>
          <a:stretch/>
        </p:blipFill>
        <p:spPr>
          <a:xfrm>
            <a:off x="324432" y="1336776"/>
            <a:ext cx="5210066" cy="5258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34E50-462C-02AA-EE8D-26C923577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585" y="5343986"/>
            <a:ext cx="2763987" cy="936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92EE6-7B52-D297-C8EC-CCB9AADC94A8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C2ECE-9723-FE3D-A202-293083F658FB}"/>
              </a:ext>
            </a:extLst>
          </p:cNvPr>
          <p:cNvSpPr txBox="1"/>
          <p:nvPr/>
        </p:nvSpPr>
        <p:spPr>
          <a:xfrm>
            <a:off x="5839185" y="4557904"/>
            <a:ext cx="438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 Update parameters according to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/>
              <p:nvPr/>
            </p:nvSpPr>
            <p:spPr>
              <a:xfrm>
                <a:off x="5837365" y="6308209"/>
                <a:ext cx="3529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step size or </a:t>
                </a:r>
                <a:r>
                  <a:rPr lang="en-US" dirty="0">
                    <a:solidFill>
                      <a:srgbClr val="CB8362"/>
                    </a:solidFill>
                  </a:rPr>
                  <a:t>learning rate </a:t>
                </a:r>
                <a:r>
                  <a:rPr lang="en-US" dirty="0"/>
                  <a:t>if fixed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65" y="6308209"/>
                <a:ext cx="3529043" cy="369332"/>
              </a:xfrm>
              <a:prstGeom prst="rect">
                <a:avLst/>
              </a:prstGeom>
              <a:blipFill>
                <a:blip r:embed="rId4"/>
                <a:stretch>
                  <a:fillRect t="-6667" r="-3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84065A65-DBC4-5B9C-5150-27AFA3EE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61701F-8790-51A0-FA5B-7D1D750D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2517B2-A09A-5279-FEA6-25DCB3670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334E50-462C-02AA-EE8D-26C92357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585" y="5343986"/>
            <a:ext cx="2763987" cy="9363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5BB2D5-C34E-2952-BA23-3CB93E456FF4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2EE6-7B52-D297-C8EC-CCB9AADC94A8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C2ECE-9723-FE3D-A202-293083F658FB}"/>
              </a:ext>
            </a:extLst>
          </p:cNvPr>
          <p:cNvSpPr txBox="1"/>
          <p:nvPr/>
        </p:nvSpPr>
        <p:spPr>
          <a:xfrm>
            <a:off x="5839185" y="4557904"/>
            <a:ext cx="438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 Update parameters according to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/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step size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blipFill>
                <a:blip r:embed="rId3"/>
                <a:stretch>
                  <a:fillRect t="-6667" r="-280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84065A65-DBC4-5B9C-5150-27AFA3EE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61701F-8790-51A0-FA5B-7D1D750D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2517B2-A09A-5279-FEA6-25DCB3670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895261-E2BB-E11E-3CE2-E677BB8B21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17"/>
          <a:stretch/>
        </p:blipFill>
        <p:spPr>
          <a:xfrm>
            <a:off x="324432" y="1336776"/>
            <a:ext cx="521006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1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793740BD-6289-692C-981C-894DDC3E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F98C29-66DB-458A-FB2B-D979B08E0F2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(&gt;1 output, real value)</a:t>
            </a:r>
          </a:p>
          <a:p>
            <a:r>
              <a:rPr lang="en-US" dirty="0"/>
              <a:t>Graph neural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F31F95-C44E-7F7D-2F31-4F5814D6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Graph regression</a:t>
            </a:r>
          </a:p>
        </p:txBody>
      </p:sp>
    </p:spTree>
    <p:extLst>
      <p:ext uri="{BB962C8B-B14F-4D97-AF65-F5344CB8AC3E}">
        <p14:creationId xmlns:p14="http://schemas.microsoft.com/office/powerpoint/2010/main" val="2999499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38EEDF3-21E4-E6CB-4690-6DC11379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4FC9C-D89D-59B7-CE4F-0B623FAC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2" y="1336776"/>
            <a:ext cx="1040283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07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13E7BD-ECAA-4585-40A3-8D9C0618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585" y="5343986"/>
            <a:ext cx="2763987" cy="9363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B1CD88-3BA5-E821-FF37-64DAE37B7046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258E4-FC9F-3F08-3373-8DF93A9DE01E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95674-AE0D-7C4B-F5D6-42F0B8EA1E23}"/>
              </a:ext>
            </a:extLst>
          </p:cNvPr>
          <p:cNvSpPr txBox="1"/>
          <p:nvPr/>
        </p:nvSpPr>
        <p:spPr>
          <a:xfrm>
            <a:off x="5839185" y="4557904"/>
            <a:ext cx="438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 Update parameters according to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B1D7E-0847-5674-49EF-7EC3EAE6504E}"/>
                  </a:ext>
                </a:extLst>
              </p:cNvPr>
              <p:cNvSpPr txBox="1"/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step size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B1D7E-0847-5674-49EF-7EC3EAE65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blipFill>
                <a:blip r:embed="rId3"/>
                <a:stretch>
                  <a:fillRect t="-6667" r="-280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5945E50F-8DAC-334F-B332-C885B8D5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6CF18B-C367-4F18-BDF0-DF64B1AB2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C5E4FC-1DDB-5F3D-453C-078F1B17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2AB72F-BE3A-1C18-05E2-60F4F4EE3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035"/>
          <a:stretch/>
        </p:blipFill>
        <p:spPr>
          <a:xfrm>
            <a:off x="324432" y="1336776"/>
            <a:ext cx="5301817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05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B1249-82A9-FCE9-2E9D-789EBF0D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585" y="5343986"/>
            <a:ext cx="2763987" cy="9363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B87635-C30D-F198-4361-DFE268BE709D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05741-6EEF-2AB3-71DE-EBBBC40C038F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9EBCE-82B0-FD60-8BF9-C8D833E9F010}"/>
              </a:ext>
            </a:extLst>
          </p:cNvPr>
          <p:cNvSpPr txBox="1"/>
          <p:nvPr/>
        </p:nvSpPr>
        <p:spPr>
          <a:xfrm>
            <a:off x="5839185" y="4557904"/>
            <a:ext cx="438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 Update parameters according to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238549-AF6C-B292-60E1-2EFF943EFD1B}"/>
                  </a:ext>
                </a:extLst>
              </p:cNvPr>
              <p:cNvSpPr txBox="1"/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step size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238549-AF6C-B292-60E1-2EFF943EF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blipFill>
                <a:blip r:embed="rId3"/>
                <a:stretch>
                  <a:fillRect t="-6667" r="-280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B1016F2E-6141-99A3-A8DB-140F02C2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24B6F1-9639-8345-5643-42DC69DAC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D2F223-E6AA-B94F-66E1-8668C9737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34A3EC-2823-F9FB-7A97-5844972296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17"/>
          <a:stretch/>
        </p:blipFill>
        <p:spPr>
          <a:xfrm>
            <a:off x="324432" y="1336776"/>
            <a:ext cx="521006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9DC9C588-3EBC-87A5-5372-A285342F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ED26D8-1752-1816-95B8-64422C0B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2" y="1336776"/>
            <a:ext cx="1040283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73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A665F36-78D9-5AD4-E97B-D4DBD78E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7D791-BC83-14DD-6B2C-1EB6C9EA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2" y="1336776"/>
            <a:ext cx="1040283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6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930C-982D-5169-5699-145D7510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2" y="1336776"/>
            <a:ext cx="10402836" cy="525875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572D028-CDF3-57FA-BEB4-8CD5C4C6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56065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334E50-462C-02AA-EE8D-26C92357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585" y="5343986"/>
            <a:ext cx="2763987" cy="9363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5BB2D5-C34E-2952-BA23-3CB93E456FF4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2EE6-7B52-D297-C8EC-CCB9AADC94A8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C2ECE-9723-FE3D-A202-293083F658FB}"/>
              </a:ext>
            </a:extLst>
          </p:cNvPr>
          <p:cNvSpPr txBox="1"/>
          <p:nvPr/>
        </p:nvSpPr>
        <p:spPr>
          <a:xfrm>
            <a:off x="5839185" y="4557904"/>
            <a:ext cx="438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 Update parameters according to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/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step size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blipFill>
                <a:blip r:embed="rId3"/>
                <a:stretch>
                  <a:fillRect t="-6667" r="-280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84065A65-DBC4-5B9C-5150-27AFA3EE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A777E-9EAD-706F-38D8-13ED2CFF0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F695F-6CC7-522A-32F3-E69A2663E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D9C636-D284-E568-F62B-C45897906C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17"/>
          <a:stretch/>
        </p:blipFill>
        <p:spPr>
          <a:xfrm>
            <a:off x="324432" y="1336776"/>
            <a:ext cx="521006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05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121B3-CA1B-9414-723A-AE6ACB6A0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32" r="65277"/>
          <a:stretch/>
        </p:blipFill>
        <p:spPr>
          <a:xfrm>
            <a:off x="243675" y="2177143"/>
            <a:ext cx="3979982" cy="387531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75A8FC-329A-74A9-F04E-BECFD9198F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 Search (bracketing)</a:t>
            </a:r>
          </a:p>
        </p:txBody>
      </p:sp>
    </p:spTree>
    <p:extLst>
      <p:ext uri="{BB962C8B-B14F-4D97-AF65-F5344CB8AC3E}">
        <p14:creationId xmlns:p14="http://schemas.microsoft.com/office/powerpoint/2010/main" val="1079322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121B3-CA1B-9414-723A-AE6ACB6A0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73" r="32417"/>
          <a:stretch/>
        </p:blipFill>
        <p:spPr>
          <a:xfrm>
            <a:off x="243675" y="2166257"/>
            <a:ext cx="7746439" cy="38862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75A8FC-329A-74A9-F04E-BECFD9198F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 Search (bracketing)</a:t>
            </a:r>
          </a:p>
        </p:txBody>
      </p:sp>
    </p:spTree>
    <p:extLst>
      <p:ext uri="{BB962C8B-B14F-4D97-AF65-F5344CB8AC3E}">
        <p14:creationId xmlns:p14="http://schemas.microsoft.com/office/powerpoint/2010/main" val="21082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121B3-CA1B-9414-723A-AE6ACB6A0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32"/>
          <a:stretch/>
        </p:blipFill>
        <p:spPr>
          <a:xfrm>
            <a:off x="243675" y="2177143"/>
            <a:ext cx="11462132" cy="387531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75A8FC-329A-74A9-F04E-BECFD9198F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 Search (bracketing)</a:t>
            </a:r>
          </a:p>
        </p:txBody>
      </p:sp>
    </p:spTree>
    <p:extLst>
      <p:ext uri="{BB962C8B-B14F-4D97-AF65-F5344CB8AC3E}">
        <p14:creationId xmlns:p14="http://schemas.microsoft.com/office/powerpoint/2010/main" val="107584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09D0AA4-C38E-9ACC-50D5-1C96A4C4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49047-33E6-8801-3C23-5F8DCF59CC05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classification problem (two discrete classes)</a:t>
            </a:r>
          </a:p>
          <a:p>
            <a:r>
              <a:rPr lang="en-US" dirty="0"/>
              <a:t>Transformer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A7EAC-91B3-3627-DE6F-810416C1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4596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908388-2058-C58E-0EE5-46A1FE2A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FF760-8D92-0A9D-55B4-02085B73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2" y="1336776"/>
            <a:ext cx="1040283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36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8B5C3-4C65-8A8D-B072-E45BB0E0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problems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DF5753-1CD8-EF02-D3F7-21DBA717F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505" y="1690688"/>
            <a:ext cx="11042990" cy="40377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AF65A-787B-0481-DAA9-24F881CBCD2C}"/>
              </a:ext>
            </a:extLst>
          </p:cNvPr>
          <p:cNvSpPr txBox="1"/>
          <p:nvPr/>
        </p:nvSpPr>
        <p:spPr>
          <a:xfrm>
            <a:off x="1911131" y="5820033"/>
            <a:ext cx="127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convex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22DD2-155E-9E84-8DA5-FF06EAEC0886}"/>
              </a:ext>
            </a:extLst>
          </p:cNvPr>
          <p:cNvSpPr txBox="1"/>
          <p:nvPr/>
        </p:nvSpPr>
        <p:spPr>
          <a:xfrm>
            <a:off x="9313351" y="5820033"/>
            <a:ext cx="13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Non-Convex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FE3FC-C101-AAE4-765C-401F5AE383CE}"/>
              </a:ext>
            </a:extLst>
          </p:cNvPr>
          <p:cNvSpPr txBox="1"/>
          <p:nvPr/>
        </p:nvSpPr>
        <p:spPr>
          <a:xfrm>
            <a:off x="5776196" y="5820033"/>
            <a:ext cx="86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B8362"/>
                </a:solidFill>
              </a:rPr>
              <a:t>Convex</a:t>
            </a:r>
          </a:p>
        </p:txBody>
      </p:sp>
    </p:spTree>
    <p:extLst>
      <p:ext uri="{BB962C8B-B14F-4D97-AF65-F5344CB8AC3E}">
        <p14:creationId xmlns:p14="http://schemas.microsoft.com/office/powerpoint/2010/main" val="4005875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8B5C3-4C65-8A8D-B072-E45BB0E0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problems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DF5753-1CD8-EF02-D3F7-21DBA717F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505" y="1690688"/>
            <a:ext cx="11042990" cy="40377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AF65A-787B-0481-DAA9-24F881CBCD2C}"/>
              </a:ext>
            </a:extLst>
          </p:cNvPr>
          <p:cNvSpPr txBox="1"/>
          <p:nvPr/>
        </p:nvSpPr>
        <p:spPr>
          <a:xfrm>
            <a:off x="1911131" y="5820033"/>
            <a:ext cx="127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convex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22DD2-155E-9E84-8DA5-FF06EAEC0886}"/>
              </a:ext>
            </a:extLst>
          </p:cNvPr>
          <p:cNvSpPr txBox="1"/>
          <p:nvPr/>
        </p:nvSpPr>
        <p:spPr>
          <a:xfrm>
            <a:off x="9313351" y="5820033"/>
            <a:ext cx="13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Non-Convex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FE3FC-C101-AAE4-765C-401F5AE383CE}"/>
              </a:ext>
            </a:extLst>
          </p:cNvPr>
          <p:cNvSpPr txBox="1"/>
          <p:nvPr/>
        </p:nvSpPr>
        <p:spPr>
          <a:xfrm>
            <a:off x="5776196" y="5820033"/>
            <a:ext cx="86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B8362"/>
                </a:solidFill>
              </a:rPr>
              <a:t>Convex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BE026-FF2A-A5D5-23D7-646C362FCF27}"/>
              </a:ext>
            </a:extLst>
          </p:cNvPr>
          <p:cNvSpPr txBox="1"/>
          <p:nvPr/>
        </p:nvSpPr>
        <p:spPr>
          <a:xfrm>
            <a:off x="2550761" y="6280965"/>
            <a:ext cx="7799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 for convexity is that 2</a:t>
            </a:r>
            <a:r>
              <a:rPr lang="en-US" sz="2400" baseline="30000" dirty="0"/>
              <a:t>nd</a:t>
            </a:r>
            <a:r>
              <a:rPr lang="en-US" sz="2400" dirty="0"/>
              <a:t> derivative is positive everywhere</a:t>
            </a:r>
          </a:p>
        </p:txBody>
      </p:sp>
    </p:spTree>
    <p:extLst>
      <p:ext uri="{BB962C8B-B14F-4D97-AF65-F5344CB8AC3E}">
        <p14:creationId xmlns:p14="http://schemas.microsoft.com/office/powerpoint/2010/main" val="3821839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7793-C4A5-44E7-4538-17F9917C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in higher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9D832-D2C5-C306-44FA-E603233A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87" y="3429000"/>
            <a:ext cx="4496755" cy="1308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4483E4-EC9D-EAC7-701A-9DE23B3652FB}"/>
              </a:ext>
            </a:extLst>
          </p:cNvPr>
          <p:cNvSpPr txBox="1"/>
          <p:nvPr/>
        </p:nvSpPr>
        <p:spPr>
          <a:xfrm>
            <a:off x="6568225" y="1799117"/>
            <a:ext cx="4893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for convexity is that determinant of Hessian (2</a:t>
            </a:r>
            <a:r>
              <a:rPr lang="en-US" sz="2400" baseline="30000" dirty="0"/>
              <a:t>nd</a:t>
            </a:r>
            <a:r>
              <a:rPr lang="en-US" sz="2400" dirty="0"/>
              <a:t> derivative matrix) is positive everywhere.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3821C-BB66-9A1E-3C7E-A614E12BB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00" y="5351833"/>
            <a:ext cx="5370710" cy="85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DEE59F-1C24-8777-C2AD-906C1B96C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01"/>
          <a:stretch/>
        </p:blipFill>
        <p:spPr>
          <a:xfrm>
            <a:off x="324432" y="1336776"/>
            <a:ext cx="5211748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91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>
                <a:solidFill>
                  <a:srgbClr val="CB8362"/>
                </a:solidFill>
              </a:rPr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42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1580-9648-F668-A1FA-3117645B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Gabor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81E30-42B9-8CEC-CDB9-9631B76D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6" y="2486478"/>
            <a:ext cx="10760208" cy="3777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098BD-8D10-7D1F-D849-1DAE1D12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89408"/>
            <a:ext cx="7772400" cy="7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91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1580-9648-F668-A1FA-3117645B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Gabor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3B11F-A9C9-1CA0-8DE0-0E596EF0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9408"/>
            <a:ext cx="7772400" cy="790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2466F-E76A-C3B5-977B-F943DD353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44" y="2444297"/>
            <a:ext cx="5057422" cy="362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284F2-15CB-52D4-1E17-5E6FC7B76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1" r="65478"/>
          <a:stretch/>
        </p:blipFill>
        <p:spPr>
          <a:xfrm>
            <a:off x="6379029" y="2236798"/>
            <a:ext cx="3755571" cy="37777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ADCD8B-B150-03E9-70E9-E30F6016A76F}"/>
              </a:ext>
            </a:extLst>
          </p:cNvPr>
          <p:cNvSpPr/>
          <p:nvPr/>
        </p:nvSpPr>
        <p:spPr>
          <a:xfrm>
            <a:off x="6237514" y="2198914"/>
            <a:ext cx="391886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9BCFF-F4E4-51E8-E0A9-8E5028797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953" y="5908114"/>
            <a:ext cx="3186093" cy="8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9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22A56B-D306-C52C-D6A6-BECE0F4F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3" y="1"/>
            <a:ext cx="677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23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10D1-4C23-A63B-F600-A075C5EA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348" y="1825625"/>
            <a:ext cx="4533452" cy="4351338"/>
          </a:xfrm>
        </p:spPr>
        <p:txBody>
          <a:bodyPr/>
          <a:lstStyle/>
          <a:p>
            <a:r>
              <a:rPr lang="en-US" dirty="0"/>
              <a:t>Gradient descent gets to the local minimum if we start in the right “valley”</a:t>
            </a:r>
          </a:p>
          <a:p>
            <a:r>
              <a:rPr lang="en-US" dirty="0"/>
              <a:t>Otherwise, descent to a local minimum</a:t>
            </a:r>
          </a:p>
          <a:p>
            <a:r>
              <a:rPr lang="en-US" dirty="0"/>
              <a:t>Or get stuck near a saddle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48D9E-5C21-3A02-D680-B765F6A9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08"/>
          <a:stretch/>
        </p:blipFill>
        <p:spPr>
          <a:xfrm>
            <a:off x="196649" y="204395"/>
            <a:ext cx="6053544" cy="65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02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>
                <a:solidFill>
                  <a:srgbClr val="CB8362"/>
                </a:solidFill>
              </a:rPr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2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49B07A7-1CE9-4940-08E7-A3A46C42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82F4-E3AE-6AC9-CAF8-78B29B26B88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values)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31F4-9539-91CB-612F-FD04B6B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73121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10D1-4C23-A63B-F600-A075C5EA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348" y="559398"/>
            <a:ext cx="4533452" cy="56175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IDEA:  add noise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CB8362"/>
                </a:solidFill>
              </a:rPr>
              <a:t>Stochastic gradient descent</a:t>
            </a:r>
          </a:p>
          <a:p>
            <a:r>
              <a:rPr lang="en-US" dirty="0"/>
              <a:t>Compute gradient based on only a subset of points – a </a:t>
            </a:r>
            <a:r>
              <a:rPr lang="en-US" dirty="0">
                <a:solidFill>
                  <a:srgbClr val="CB8362"/>
                </a:solidFill>
              </a:rPr>
              <a:t>mini-batch</a:t>
            </a:r>
          </a:p>
          <a:p>
            <a:r>
              <a:rPr lang="en-US" dirty="0"/>
              <a:t>Work through dataset sampling without replacement</a:t>
            </a:r>
          </a:p>
          <a:p>
            <a:r>
              <a:rPr lang="en-US" dirty="0"/>
              <a:t>One pass though the data is called an </a:t>
            </a:r>
            <a:r>
              <a:rPr lang="en-US" dirty="0">
                <a:solidFill>
                  <a:srgbClr val="CB8362"/>
                </a:solidFill>
              </a:rPr>
              <a:t>epoch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48D9E-5C21-3A02-D680-B765F6A9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08"/>
          <a:stretch/>
        </p:blipFill>
        <p:spPr>
          <a:xfrm>
            <a:off x="196649" y="204395"/>
            <a:ext cx="6053544" cy="65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13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810D1-4C23-A63B-F600-A075C5EA3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0348" y="559398"/>
                <a:ext cx="4533452" cy="56175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Stochastic gradient descent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Before (full batch descent)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(SGD)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Fixed learning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810D1-4C23-A63B-F600-A075C5EA3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0348" y="559398"/>
                <a:ext cx="4533452" cy="5617565"/>
              </a:xfrm>
              <a:blipFill>
                <a:blip r:embed="rId2"/>
                <a:stretch>
                  <a:fillRect l="-2793" t="-1806" b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3348D9E-5C21-3A02-D680-B765F6A9E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108"/>
          <a:stretch/>
        </p:blipFill>
        <p:spPr>
          <a:xfrm>
            <a:off x="196649" y="204395"/>
            <a:ext cx="6053544" cy="6501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673008-E1ED-838A-FC28-F038F348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98" y="4350164"/>
            <a:ext cx="4216549" cy="927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F299F5-B8C2-4C0D-6F5F-97B24A77A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799" y="2470854"/>
            <a:ext cx="4216549" cy="10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19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03AD-5FBD-F048-6C0A-93C2C7DF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10D1-4C23-A63B-F600-A075C5EA3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48D9E-5C21-3A02-D680-B765F6A9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9" y="204395"/>
            <a:ext cx="11894946" cy="65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95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F8B8F7-6C66-0EE6-5F1D-9E3AF895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95" y="-12096"/>
            <a:ext cx="6285743" cy="68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60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B73C-3548-6C5F-6E8C-7CBF4C5B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35D5-7598-1BC0-3F36-D9F0B722C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escape from local minima</a:t>
            </a:r>
          </a:p>
          <a:p>
            <a:r>
              <a:rPr lang="en-US" dirty="0"/>
              <a:t>Adds noise, but still sensible updates as based on part of data</a:t>
            </a:r>
          </a:p>
          <a:p>
            <a:r>
              <a:rPr lang="en-US" dirty="0"/>
              <a:t>Uses all data equally</a:t>
            </a:r>
          </a:p>
          <a:p>
            <a:r>
              <a:rPr lang="en-US" dirty="0"/>
              <a:t>Less computationally expensive</a:t>
            </a:r>
          </a:p>
          <a:p>
            <a:r>
              <a:rPr lang="en-US" dirty="0"/>
              <a:t>Seems to find better solutions</a:t>
            </a:r>
          </a:p>
          <a:p>
            <a:endParaRPr lang="en-US" dirty="0"/>
          </a:p>
          <a:p>
            <a:r>
              <a:rPr lang="en-US" dirty="0"/>
              <a:t>Doesn’t converge in traditional sense</a:t>
            </a:r>
          </a:p>
          <a:p>
            <a:r>
              <a:rPr lang="en-US" dirty="0">
                <a:solidFill>
                  <a:srgbClr val="CB8362"/>
                </a:solidFill>
              </a:rPr>
              <a:t>Learning rate schedule </a:t>
            </a:r>
            <a:r>
              <a:rPr lang="en-US" dirty="0"/>
              <a:t>– decrease learning rate over time</a:t>
            </a:r>
          </a:p>
        </p:txBody>
      </p:sp>
    </p:spTree>
    <p:extLst>
      <p:ext uri="{BB962C8B-B14F-4D97-AF65-F5344CB8AC3E}">
        <p14:creationId xmlns:p14="http://schemas.microsoft.com/office/powerpoint/2010/main" val="3541805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>
                <a:solidFill>
                  <a:srgbClr val="CB8362"/>
                </a:solidFill>
              </a:rPr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58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0E0F8-D0EF-E588-95A7-36545F24B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Weighted sum of this gradient and previous gradient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C7075-2CBF-FE82-FCC7-973B55FE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C5A33-BE4B-BA97-0741-7D04775F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649" y="2834494"/>
            <a:ext cx="7264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41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E8A8-9DB2-7D74-D840-B835EB01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C96F0-B993-52F8-323A-458D0295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637527" cy="581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77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7077-1D46-FEBF-335E-1E008D03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accelerated momentum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FBB0E-C9ED-1719-87F9-E7A52FAA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714" y="1380444"/>
            <a:ext cx="4893086" cy="51124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D58A4E-A0E2-1967-E476-BA530126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36689" cy="4351338"/>
          </a:xfrm>
        </p:spPr>
        <p:txBody>
          <a:bodyPr>
            <a:normAutofit/>
          </a:bodyPr>
          <a:lstStyle/>
          <a:p>
            <a:r>
              <a:rPr lang="en-US" dirty="0"/>
              <a:t>Momentum is kind of like a prediction of where we are going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Move in the predicted direction, THEN, measure the gradient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0A96C-3569-25C3-AB59-7FA6EC4B7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84" y="5234076"/>
            <a:ext cx="5042353" cy="1118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EC4A1-998D-D124-5532-B254522A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522" y="2990624"/>
            <a:ext cx="4050879" cy="11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57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>
                <a:solidFill>
                  <a:srgbClr val="CB8362"/>
                </a:solidFill>
              </a:rPr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4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4" y="5078069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53200" y="5315818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14505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9E66-ECD8-582C-F1BD-73D9BF48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872395"/>
            <a:ext cx="486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97-A25F-B994-2008-E49B53E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moment estimation (Adam)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54002-BE48-3367-F8EE-FC3D4D296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221747" y="1690688"/>
            <a:ext cx="9299232" cy="47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11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97-A25F-B994-2008-E49B53E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70666-A250-A726-349A-DF7834C6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Measure mean and pointwise squared gradient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C04F8-2875-14FA-0ACC-43B30527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34" y="2500154"/>
            <a:ext cx="2356608" cy="168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F8EFD-6BEE-9D03-8811-F102B8781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75" y="5217458"/>
            <a:ext cx="4012826" cy="7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54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97-A25F-B994-2008-E49B53E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70666-A250-A726-349A-DF7834C6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Measure mean and pointwise squared gradient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C04F8-2875-14FA-0ACC-43B30527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34" y="2500154"/>
            <a:ext cx="2356608" cy="168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F8EFD-6BEE-9D03-8811-F102B8781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75" y="5217458"/>
            <a:ext cx="4012826" cy="739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42187-73DC-3DFC-7D7B-31C6C8ABF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5" t="50000" r="49974"/>
          <a:stretch/>
        </p:blipFill>
        <p:spPr>
          <a:xfrm>
            <a:off x="6781646" y="2321261"/>
            <a:ext cx="4426717" cy="44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30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97-A25F-B994-2008-E49B53E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moment estimation (Adam)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D821E-97B8-2875-7390-DF04B476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888" y="1655568"/>
            <a:ext cx="4670322" cy="1601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400EC-D140-0BC9-5CF2-4532DFB8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60867"/>
            <a:ext cx="2314199" cy="1341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C991A-8232-0057-C2D3-79965B48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29" y="5806238"/>
            <a:ext cx="3605455" cy="75463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918AB6-9963-4FF4-1C45-A231BB55D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366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mean and pointwise squared gradients with momentum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Moderate near start of the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12866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97-A25F-B994-2008-E49B53E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moment estimation (Adam)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54002-BE48-3367-F8EE-FC3D4D296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" t="50000" r="115"/>
          <a:stretch/>
        </p:blipFill>
        <p:spPr>
          <a:xfrm>
            <a:off x="1221747" y="1690688"/>
            <a:ext cx="9299232" cy="47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018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21A7-E648-8023-B332-991DFCA2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AB35-CFD7-B43C-6D25-0D43225D5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learning algorithm</a:t>
            </a:r>
          </a:p>
          <a:p>
            <a:r>
              <a:rPr lang="en-US" dirty="0"/>
              <a:t>Learning rate</a:t>
            </a:r>
          </a:p>
          <a:p>
            <a:r>
              <a:rPr lang="en-US" dirty="0"/>
              <a:t>Momentum</a:t>
            </a:r>
          </a:p>
        </p:txBody>
      </p:sp>
    </p:spTree>
    <p:extLst>
      <p:ext uri="{BB962C8B-B14F-4D97-AF65-F5344CB8AC3E}">
        <p14:creationId xmlns:p14="http://schemas.microsoft.com/office/powerpoint/2010/main" val="388317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parameters that minimize the loss: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7" y="2291328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215743" y="252907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7926325" y="2358312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901CB-E478-6812-7A0E-85C4134E2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472" y="4878614"/>
            <a:ext cx="3479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4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A4CE9C-EF53-36DF-E215-68B8FB54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1D Linear regression loss function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A45B-9719-77F1-914F-FEE1F2D83B84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08234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AD77ED-A813-E1E0-73A8-CB9A5D9F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366817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836</Words>
  <Application>Microsoft Macintosh PowerPoint</Application>
  <PresentationFormat>Widescreen</PresentationFormat>
  <Paragraphs>220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-apple-system</vt:lpstr>
      <vt:lpstr>Arial</vt:lpstr>
      <vt:lpstr>Calibri</vt:lpstr>
      <vt:lpstr>Calibri Light</vt:lpstr>
      <vt:lpstr>Cambria Math</vt:lpstr>
      <vt:lpstr>Times New Roman</vt:lpstr>
      <vt:lpstr>Office Theme</vt:lpstr>
      <vt:lpstr>CM20315 - Machine Learning </vt:lpstr>
      <vt:lpstr>Regression</vt:lpstr>
      <vt:lpstr>Graph regression</vt:lpstr>
      <vt:lpstr>Text classification</vt:lpstr>
      <vt:lpstr>Music genre classification</vt:lpstr>
      <vt:lpstr>Loss function</vt:lpstr>
      <vt:lpstr>Training</vt:lpstr>
      <vt:lpstr>Example:  1D Linear regression loss function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Fitting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Fitting models</vt:lpstr>
      <vt:lpstr>Gradient descent algorithm</vt:lpstr>
      <vt:lpstr>Fitting models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Line Search</vt:lpstr>
      <vt:lpstr>PowerPoint Presentation</vt:lpstr>
      <vt:lpstr>PowerPoint Presentation</vt:lpstr>
      <vt:lpstr>PowerPoint Presentation</vt:lpstr>
      <vt:lpstr>Gradient descent</vt:lpstr>
      <vt:lpstr>Convex problems</vt:lpstr>
      <vt:lpstr>Convex problems</vt:lpstr>
      <vt:lpstr>Convexity in higher dimensions</vt:lpstr>
      <vt:lpstr>Fitting models</vt:lpstr>
      <vt:lpstr>Gabor model</vt:lpstr>
      <vt:lpstr>Gabor model</vt:lpstr>
      <vt:lpstr>PowerPoint Presentation</vt:lpstr>
      <vt:lpstr>PowerPoint Presentation</vt:lpstr>
      <vt:lpstr>Fitting models</vt:lpstr>
      <vt:lpstr>PowerPoint Presentation</vt:lpstr>
      <vt:lpstr>PowerPoint Presentation</vt:lpstr>
      <vt:lpstr>PowerPoint Presentation</vt:lpstr>
      <vt:lpstr>PowerPoint Presentation</vt:lpstr>
      <vt:lpstr>Properties of SGD</vt:lpstr>
      <vt:lpstr>Fitting models</vt:lpstr>
      <vt:lpstr>Momentum</vt:lpstr>
      <vt:lpstr>PowerPoint Presentation</vt:lpstr>
      <vt:lpstr>Nesterov accelerated momentum</vt:lpstr>
      <vt:lpstr>Fitting models</vt:lpstr>
      <vt:lpstr>Adaptive moment estimation (Adam)</vt:lpstr>
      <vt:lpstr>Normalized gradients</vt:lpstr>
      <vt:lpstr>Normalized gradients</vt:lpstr>
      <vt:lpstr>Adaptive moment estimation (Adam)</vt:lpstr>
      <vt:lpstr>Adaptive moment estimation (Adam)</vt:lpstr>
      <vt:lpstr>Hyperparameters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Simon Prince</cp:lastModifiedBy>
  <cp:revision>1</cp:revision>
  <dcterms:created xsi:type="dcterms:W3CDTF">2022-10-22T18:37:31Z</dcterms:created>
  <dcterms:modified xsi:type="dcterms:W3CDTF">2022-11-02T14:35:30Z</dcterms:modified>
</cp:coreProperties>
</file>